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80" r:id="rId5"/>
    <p:sldId id="278" r:id="rId6"/>
    <p:sldId id="264" r:id="rId7"/>
    <p:sldId id="265" r:id="rId8"/>
    <p:sldId id="259" r:id="rId9"/>
    <p:sldId id="257" r:id="rId10"/>
    <p:sldId id="279" r:id="rId11"/>
    <p:sldId id="266" r:id="rId12"/>
    <p:sldId id="268" r:id="rId13"/>
    <p:sldId id="269" r:id="rId14"/>
    <p:sldId id="271" r:id="rId15"/>
    <p:sldId id="270" r:id="rId16"/>
    <p:sldId id="267" r:id="rId17"/>
    <p:sldId id="272" r:id="rId18"/>
    <p:sldId id="273" r:id="rId19"/>
    <p:sldId id="276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2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7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4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54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3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3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9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2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8FBB-526A-40D2-A8E0-ADAD33B61D5D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16901-765A-46FB-BB13-1E021EBC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audio" Target="../media/audio1.wav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81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3.wdp"/><Relationship Id="rId4" Type="http://schemas.openxmlformats.org/officeDocument/2006/relationships/image" Target="../media/image80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7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audio" Target="../media/audio1.wav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1.jpg"/><Relationship Id="rId4" Type="http://schemas.microsoft.com/office/2007/relationships/hdphoto" Target="../media/hdphoto3.wdp"/><Relationship Id="rId9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7.png"/><Relationship Id="rId2" Type="http://schemas.openxmlformats.org/officeDocument/2006/relationships/image" Target="../media/image26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5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13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11.png"/><Relationship Id="rId3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3C098-48C9-4176-9354-155E83755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D12009-C147-4B1E-B01C-706E91AA2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C6B0AB-AC60-4D81-A197-CE4A9E2B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9D504F-6FF1-4DBF-81B1-9EC4A4419A5E}"/>
              </a:ext>
            </a:extLst>
          </p:cNvPr>
          <p:cNvSpPr/>
          <p:nvPr/>
        </p:nvSpPr>
        <p:spPr>
          <a:xfrm>
            <a:off x="607298" y="1732468"/>
            <a:ext cx="81580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Интерактивные </a:t>
            </a:r>
          </a:p>
          <a:p>
            <a:pPr algn="ctr"/>
            <a:r>
              <a:rPr lang="ru-RU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игры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68E35E-0A74-4ADB-9069-07D41AA96F64}"/>
              </a:ext>
            </a:extLst>
          </p:cNvPr>
          <p:cNvSpPr/>
          <p:nvPr/>
        </p:nvSpPr>
        <p:spPr>
          <a:xfrm>
            <a:off x="402672" y="305306"/>
            <a:ext cx="8362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94 компенсирующего вида»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1A6A3C-152B-4BB8-8B53-D6BB96E3B533}"/>
              </a:ext>
            </a:extLst>
          </p:cNvPr>
          <p:cNvSpPr/>
          <p:nvPr/>
        </p:nvSpPr>
        <p:spPr>
          <a:xfrm>
            <a:off x="4261607" y="5349875"/>
            <a:ext cx="5327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Петряшева Ирина Николаевна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«Детский сад № 94», г. Ухта;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Ильяшенко Светлана Валентиновна,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«Детский сад № 94», г. Ухта</a:t>
            </a:r>
          </a:p>
        </p:txBody>
      </p:sp>
    </p:spTree>
    <p:extLst>
      <p:ext uri="{BB962C8B-B14F-4D97-AF65-F5344CB8AC3E}">
        <p14:creationId xmlns:p14="http://schemas.microsoft.com/office/powerpoint/2010/main" val="49618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B31EAD-AF0C-4344-85BD-682C27B0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76C6C-F4DC-4E02-8BE7-DD6C88D260B1}"/>
              </a:ext>
            </a:extLst>
          </p:cNvPr>
          <p:cNvSpPr txBox="1"/>
          <p:nvPr/>
        </p:nvSpPr>
        <p:spPr>
          <a:xfrm>
            <a:off x="419450" y="13223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12919-EA06-46AF-9760-CAFF4460AC41}"/>
              </a:ext>
            </a:extLst>
          </p:cNvPr>
          <p:cNvSpPr txBox="1"/>
          <p:nvPr/>
        </p:nvSpPr>
        <p:spPr>
          <a:xfrm>
            <a:off x="419450" y="93871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детей подбирать соответствующий элемент к картинке; закрепление представления детей о знаках-символах в народном коми орнаменте.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4A73B-966D-4A1F-A682-7006A3BDE9AB}"/>
              </a:ext>
            </a:extLst>
          </p:cNvPr>
          <p:cNvSpPr txBox="1"/>
          <p:nvPr/>
        </p:nvSpPr>
        <p:spPr>
          <a:xfrm>
            <a:off x="419450" y="2930308"/>
            <a:ext cx="8120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 элементу коми орнамента подобрать картинку, нажав на неё курсором. Если задание выполнено правильно – услышите «аплодисменты». Назовите элемент.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– картинка исчезнет.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Нажать на кнопку, когда задание полностью будет выполнено.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7 лет.</a:t>
            </a:r>
            <a:endParaRPr lang="ru-RU" dirty="0"/>
          </a:p>
        </p:txBody>
      </p:sp>
      <p:sp>
        <p:nvSpPr>
          <p:cNvPr id="15" name="Солнце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79B894-3BF8-499C-9F99-D98D9A9A6935}"/>
              </a:ext>
            </a:extLst>
          </p:cNvPr>
          <p:cNvSpPr/>
          <p:nvPr/>
        </p:nvSpPr>
        <p:spPr>
          <a:xfrm>
            <a:off x="737176" y="5097622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6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76C6C-F4DC-4E02-8BE7-DD6C88D260B1}"/>
              </a:ext>
            </a:extLst>
          </p:cNvPr>
          <p:cNvSpPr txBox="1"/>
          <p:nvPr/>
        </p:nvSpPr>
        <p:spPr>
          <a:xfrm>
            <a:off x="453007" y="132239"/>
            <a:ext cx="82212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4-5 лет</a:t>
            </a:r>
          </a:p>
        </p:txBody>
      </p:sp>
      <p:pic>
        <p:nvPicPr>
          <p:cNvPr id="5" name="следы орнамент">
            <a:extLst>
              <a:ext uri="{FF2B5EF4-FFF2-40B4-BE49-F238E27FC236}">
                <a16:creationId xmlns:a16="http://schemas.microsoft.com/office/drawing/2014/main" id="{8F4B72CB-EE0C-48CB-8AEE-1B0D934399E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4" t="2479" r="4835" b="80422"/>
          <a:stretch/>
        </p:blipFill>
        <p:spPr bwMode="auto">
          <a:xfrm>
            <a:off x="1600216" y="2890005"/>
            <a:ext cx="1257284" cy="135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ель">
            <a:extLst>
              <a:ext uri="{FF2B5EF4-FFF2-40B4-BE49-F238E27FC236}">
                <a16:creationId xmlns:a16="http://schemas.microsoft.com/office/drawing/2014/main" id="{B13B1400-F611-462B-9890-4A9B8758A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16" y="1086346"/>
            <a:ext cx="1094554" cy="1402555"/>
          </a:xfrm>
          <a:prstGeom prst="rect">
            <a:avLst/>
          </a:prstGeom>
        </p:spPr>
      </p:pic>
      <p:pic>
        <p:nvPicPr>
          <p:cNvPr id="14" name="следы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09638AC-D20A-4C8C-AF46-227997C6E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62" y="3060414"/>
            <a:ext cx="1521227" cy="1357515"/>
          </a:xfrm>
          <a:prstGeom prst="rect">
            <a:avLst/>
          </a:prstGeom>
        </p:spPr>
      </p:pic>
      <p:pic>
        <p:nvPicPr>
          <p:cNvPr id="19" name="пирог">
            <a:extLst>
              <a:ext uri="{FF2B5EF4-FFF2-40B4-BE49-F238E27FC236}">
                <a16:creationId xmlns:a16="http://schemas.microsoft.com/office/drawing/2014/main" id="{3DF088BE-3CE4-4B2E-AE55-2717263AC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16" y="5480651"/>
            <a:ext cx="1380567" cy="937605"/>
          </a:xfrm>
          <a:prstGeom prst="rect">
            <a:avLst/>
          </a:prstGeom>
        </p:spPr>
      </p:pic>
      <p:sp>
        <p:nvSpPr>
          <p:cNvPr id="11" name="Солнце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4201EE-AB35-4BDB-B109-ADDCEAB5FC08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6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9635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7 0.00463 L -0.1901 -0.027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76C6C-F4DC-4E02-8BE7-DD6C88D260B1}"/>
              </a:ext>
            </a:extLst>
          </p:cNvPr>
          <p:cNvSpPr txBox="1"/>
          <p:nvPr/>
        </p:nvSpPr>
        <p:spPr>
          <a:xfrm>
            <a:off x="2514600" y="132239"/>
            <a:ext cx="411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4-5 лет</a:t>
            </a:r>
          </a:p>
        </p:txBody>
      </p:sp>
      <p:pic>
        <p:nvPicPr>
          <p:cNvPr id="12" name="ель">
            <a:extLst>
              <a:ext uri="{FF2B5EF4-FFF2-40B4-BE49-F238E27FC236}">
                <a16:creationId xmlns:a16="http://schemas.microsoft.com/office/drawing/2014/main" id="{B13B1400-F611-462B-9890-4A9B8758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76" y="1057275"/>
            <a:ext cx="1094554" cy="1402555"/>
          </a:xfrm>
          <a:prstGeom prst="rect">
            <a:avLst/>
          </a:prstGeom>
        </p:spPr>
      </p:pic>
      <p:pic>
        <p:nvPicPr>
          <p:cNvPr id="14" name="следы">
            <a:extLst>
              <a:ext uri="{FF2B5EF4-FFF2-40B4-BE49-F238E27FC236}">
                <a16:creationId xmlns:a16="http://schemas.microsoft.com/office/drawing/2014/main" id="{409638AC-D20A-4C8C-AF46-227997C6E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07" y="3536936"/>
            <a:ext cx="1257284" cy="1121977"/>
          </a:xfrm>
          <a:prstGeom prst="rect">
            <a:avLst/>
          </a:prstGeom>
        </p:spPr>
      </p:pic>
      <p:pic>
        <p:nvPicPr>
          <p:cNvPr id="17" name="пирог орнамент">
            <a:extLst>
              <a:ext uri="{FF2B5EF4-FFF2-40B4-BE49-F238E27FC236}">
                <a16:creationId xmlns:a16="http://schemas.microsoft.com/office/drawing/2014/main" id="{C5B7AB51-7641-4D87-B721-99807E6FD81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b="4604"/>
          <a:stretch/>
        </p:blipFill>
        <p:spPr bwMode="auto">
          <a:xfrm>
            <a:off x="905509" y="3428999"/>
            <a:ext cx="1276350" cy="1215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пирог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DF088BE-3CE4-4B2E-AE55-2717263AC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63" y="5502956"/>
            <a:ext cx="1380567" cy="937605"/>
          </a:xfrm>
          <a:prstGeom prst="rect">
            <a:avLst/>
          </a:prstGeom>
        </p:spPr>
      </p:pic>
      <p:sp>
        <p:nvSpPr>
          <p:cNvPr id="10" name="Солнц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7CAF91-4498-4FB0-B7A6-FFB16143157B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23229 0.0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23229 -0.25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76C6C-F4DC-4E02-8BE7-DD6C88D260B1}"/>
              </a:ext>
            </a:extLst>
          </p:cNvPr>
          <p:cNvSpPr txBox="1"/>
          <p:nvPr/>
        </p:nvSpPr>
        <p:spPr>
          <a:xfrm>
            <a:off x="2514600" y="132239"/>
            <a:ext cx="411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4-5 лет</a:t>
            </a:r>
          </a:p>
        </p:txBody>
      </p:sp>
      <p:pic>
        <p:nvPicPr>
          <p:cNvPr id="6" name="ель орнамент">
            <a:extLst>
              <a:ext uri="{FF2B5EF4-FFF2-40B4-BE49-F238E27FC236}">
                <a16:creationId xmlns:a16="http://schemas.microsoft.com/office/drawing/2014/main" id="{10C7C8B9-A387-4B6E-AEFC-436D28775DB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47567" r="73762" b="33120"/>
          <a:stretch/>
        </p:blipFill>
        <p:spPr bwMode="auto">
          <a:xfrm>
            <a:off x="1279451" y="2667000"/>
            <a:ext cx="1235149" cy="1390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ель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B13B1400-F611-462B-9890-4A9B8758A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76" y="1057275"/>
            <a:ext cx="1094554" cy="1402555"/>
          </a:xfrm>
          <a:prstGeom prst="rect">
            <a:avLst/>
          </a:prstGeom>
        </p:spPr>
      </p:pic>
      <p:pic>
        <p:nvPicPr>
          <p:cNvPr id="14" name="следы">
            <a:extLst>
              <a:ext uri="{FF2B5EF4-FFF2-40B4-BE49-F238E27FC236}">
                <a16:creationId xmlns:a16="http://schemas.microsoft.com/office/drawing/2014/main" id="{409638AC-D20A-4C8C-AF46-227997C6E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07" y="3536936"/>
            <a:ext cx="1257284" cy="1121977"/>
          </a:xfrm>
          <a:prstGeom prst="rect">
            <a:avLst/>
          </a:prstGeom>
        </p:spPr>
      </p:pic>
      <p:pic>
        <p:nvPicPr>
          <p:cNvPr id="19" name="пирог">
            <a:extLst>
              <a:ext uri="{FF2B5EF4-FFF2-40B4-BE49-F238E27FC236}">
                <a16:creationId xmlns:a16="http://schemas.microsoft.com/office/drawing/2014/main" id="{3DF088BE-3CE4-4B2E-AE55-2717263AC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63" y="5502956"/>
            <a:ext cx="1380567" cy="937605"/>
          </a:xfrm>
          <a:prstGeom prst="rect">
            <a:avLst/>
          </a:prstGeom>
        </p:spPr>
      </p:pic>
      <p:sp>
        <p:nvSpPr>
          <p:cNvPr id="10" name="Солнц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BD1C16-0EAE-4BAC-A9E7-C39ED03A9299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7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112E-17 L -0.19774 0.2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23333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76C6C-F4DC-4E02-8BE7-DD6C88D260B1}"/>
              </a:ext>
            </a:extLst>
          </p:cNvPr>
          <p:cNvSpPr txBox="1"/>
          <p:nvPr/>
        </p:nvSpPr>
        <p:spPr>
          <a:xfrm>
            <a:off x="2514600" y="132239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Закрепляем!</a:t>
            </a:r>
          </a:p>
        </p:txBody>
      </p:sp>
      <p:pic>
        <p:nvPicPr>
          <p:cNvPr id="5" name="следы орнамент">
            <a:extLst>
              <a:ext uri="{FF2B5EF4-FFF2-40B4-BE49-F238E27FC236}">
                <a16:creationId xmlns:a16="http://schemas.microsoft.com/office/drawing/2014/main" id="{8F4B72CB-EE0C-48CB-8AEE-1B0D934399E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4" t="2479" r="4835" b="80422"/>
          <a:stretch/>
        </p:blipFill>
        <p:spPr bwMode="auto">
          <a:xfrm>
            <a:off x="1230544" y="1571625"/>
            <a:ext cx="807806" cy="962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ель орнамент">
            <a:extLst>
              <a:ext uri="{FF2B5EF4-FFF2-40B4-BE49-F238E27FC236}">
                <a16:creationId xmlns:a16="http://schemas.microsoft.com/office/drawing/2014/main" id="{10C7C8B9-A387-4B6E-AEFC-436D28775DB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47567" r="73762" b="33120"/>
          <a:stretch/>
        </p:blipFill>
        <p:spPr bwMode="auto">
          <a:xfrm>
            <a:off x="1127051" y="5191642"/>
            <a:ext cx="833267" cy="1256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ель">
            <a:extLst>
              <a:ext uri="{FF2B5EF4-FFF2-40B4-BE49-F238E27FC236}">
                <a16:creationId xmlns:a16="http://schemas.microsoft.com/office/drawing/2014/main" id="{B13B1400-F611-462B-9890-4A9B8758A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76" y="1057275"/>
            <a:ext cx="1094554" cy="1402555"/>
          </a:xfrm>
          <a:prstGeom prst="rect">
            <a:avLst/>
          </a:prstGeom>
        </p:spPr>
      </p:pic>
      <p:pic>
        <p:nvPicPr>
          <p:cNvPr id="14" name="следы">
            <a:extLst>
              <a:ext uri="{FF2B5EF4-FFF2-40B4-BE49-F238E27FC236}">
                <a16:creationId xmlns:a16="http://schemas.microsoft.com/office/drawing/2014/main" id="{409638AC-D20A-4C8C-AF46-227997C6E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07" y="3536936"/>
            <a:ext cx="1257284" cy="1121977"/>
          </a:xfrm>
          <a:prstGeom prst="rect">
            <a:avLst/>
          </a:prstGeom>
        </p:spPr>
      </p:pic>
      <p:pic>
        <p:nvPicPr>
          <p:cNvPr id="17" name="пирог орнамент">
            <a:extLst>
              <a:ext uri="{FF2B5EF4-FFF2-40B4-BE49-F238E27FC236}">
                <a16:creationId xmlns:a16="http://schemas.microsoft.com/office/drawing/2014/main" id="{C5B7AB51-7641-4D87-B721-99807E6FD81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b="4604"/>
          <a:stretch/>
        </p:blipFill>
        <p:spPr bwMode="auto">
          <a:xfrm>
            <a:off x="905509" y="3428999"/>
            <a:ext cx="1276350" cy="1215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пирог">
            <a:extLst>
              <a:ext uri="{FF2B5EF4-FFF2-40B4-BE49-F238E27FC236}">
                <a16:creationId xmlns:a16="http://schemas.microsoft.com/office/drawing/2014/main" id="{3DF088BE-3CE4-4B2E-AE55-2717263AC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63" y="5502956"/>
            <a:ext cx="1380567" cy="937605"/>
          </a:xfrm>
          <a:prstGeom prst="rect">
            <a:avLst/>
          </a:prstGeom>
        </p:spPr>
      </p:pic>
      <p:sp>
        <p:nvSpPr>
          <p:cNvPr id="10" name="Солнц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203A8E-3103-47A3-BEF7-CB8F883D400D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19635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4514 -0.27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23229 0.009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4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23229 -0.25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23333 0.00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112E-17 L -0.20087 0.599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компас орнамент">
            <a:extLst>
              <a:ext uri="{FF2B5EF4-FFF2-40B4-BE49-F238E27FC236}">
                <a16:creationId xmlns:a16="http://schemas.microsoft.com/office/drawing/2014/main" id="{2EDB5FCB-0B9D-4FE7-ADCE-B364EACE191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3784" r="76204" b="53664"/>
          <a:stretch/>
        </p:blipFill>
        <p:spPr bwMode="auto">
          <a:xfrm>
            <a:off x="1291935" y="2825364"/>
            <a:ext cx="1723777" cy="1850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компас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EF5AAA0-BEB2-419A-8A40-46EAF3AD0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14" y="3079515"/>
            <a:ext cx="1290851" cy="1707475"/>
          </a:xfrm>
          <a:prstGeom prst="rect">
            <a:avLst/>
          </a:prstGeom>
        </p:spPr>
      </p:pic>
      <p:pic>
        <p:nvPicPr>
          <p:cNvPr id="8" name="солнце рис">
            <a:extLst>
              <a:ext uri="{FF2B5EF4-FFF2-40B4-BE49-F238E27FC236}">
                <a16:creationId xmlns:a16="http://schemas.microsoft.com/office/drawing/2014/main" id="{ACF26042-CF04-461C-867D-BE63B1320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9" b="69158" l="56630" r="88660">
                        <a14:backgroundMark x1="62900" y1="27864" x2="62900" y2="27864"/>
                        <a14:backgroundMark x1="81000" y1="25601" x2="81000" y2="25601"/>
                        <a14:backgroundMark x1="87150" y1="57072" x2="87150" y2="57072"/>
                        <a14:backgroundMark x1="76150" y1="68529" x2="76150" y2="68529"/>
                        <a14:backgroundMark x1="59050" y1="61669" x2="59050" y2="6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21448" r="7336" b="25541"/>
          <a:stretch/>
        </p:blipFill>
        <p:spPr>
          <a:xfrm>
            <a:off x="6257925" y="4824208"/>
            <a:ext cx="2041626" cy="1911103"/>
          </a:xfrm>
          <a:prstGeom prst="ellipse">
            <a:avLst/>
          </a:prstGeom>
        </p:spPr>
      </p:pic>
      <p:pic>
        <p:nvPicPr>
          <p:cNvPr id="13" name="чум рис">
            <a:extLst>
              <a:ext uri="{FF2B5EF4-FFF2-40B4-BE49-F238E27FC236}">
                <a16:creationId xmlns:a16="http://schemas.microsoft.com/office/drawing/2014/main" id="{A4647B9B-AA8A-4F6B-B592-7745480674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529" b="69979" l="56282" r="87289">
                        <a14:backgroundMark x1="56100" y1="56860" x2="56100" y2="56860"/>
                        <a14:backgroundMark x1="57800" y1="35926" x2="58400" y2="34300"/>
                        <a14:backgroundMark x1="70350" y1="24187" x2="71500" y2="23833"/>
                        <a14:backgroundMark x1="86600" y1="34724" x2="86600" y2="34724"/>
                        <a14:backgroundMark x1="88900" y1="64922" x2="88900" y2="64922"/>
                        <a14:backgroundMark x1="77200" y1="75813" x2="77200" y2="7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6" t="21098" r="8835" b="24590"/>
          <a:stretch/>
        </p:blipFill>
        <p:spPr>
          <a:xfrm>
            <a:off x="5984280" y="1229125"/>
            <a:ext cx="1867785" cy="1850390"/>
          </a:xfrm>
          <a:prstGeom prst="ellipse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5-6 лет</a:t>
            </a:r>
          </a:p>
        </p:txBody>
      </p:sp>
      <p:sp>
        <p:nvSpPr>
          <p:cNvPr id="20" name="Солнце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5A399A-32D2-478E-B619-4087579CABD5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7 0.00023 L 0.1342 -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8854 0.0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6" name="компас">
            <a:extLst>
              <a:ext uri="{FF2B5EF4-FFF2-40B4-BE49-F238E27FC236}">
                <a16:creationId xmlns:a16="http://schemas.microsoft.com/office/drawing/2014/main" id="{6EF5AAA0-BEB2-419A-8A40-46EAF3AD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14" y="3079515"/>
            <a:ext cx="1290851" cy="1707475"/>
          </a:xfrm>
          <a:prstGeom prst="rect">
            <a:avLst/>
          </a:prstGeom>
        </p:spPr>
      </p:pic>
      <p:pic>
        <p:nvPicPr>
          <p:cNvPr id="8" name="солнце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CF26042-CF04-461C-867D-BE63B1320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49" b="69158" l="56630" r="88660">
                        <a14:backgroundMark x1="62900" y1="27864" x2="62900" y2="27864"/>
                        <a14:backgroundMark x1="81000" y1="25601" x2="81000" y2="25601"/>
                        <a14:backgroundMark x1="87150" y1="57072" x2="87150" y2="57072"/>
                        <a14:backgroundMark x1="76150" y1="68529" x2="76150" y2="68529"/>
                        <a14:backgroundMark x1="59050" y1="61669" x2="59050" y2="6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21448" r="7336" b="25541"/>
          <a:stretch/>
        </p:blipFill>
        <p:spPr>
          <a:xfrm>
            <a:off x="6267450" y="4786990"/>
            <a:ext cx="2041626" cy="1911103"/>
          </a:xfrm>
          <a:prstGeom prst="ellipse">
            <a:avLst/>
          </a:prstGeom>
        </p:spPr>
      </p:pic>
      <p:pic>
        <p:nvPicPr>
          <p:cNvPr id="13" name="чум">
            <a:extLst>
              <a:ext uri="{FF2B5EF4-FFF2-40B4-BE49-F238E27FC236}">
                <a16:creationId xmlns:a16="http://schemas.microsoft.com/office/drawing/2014/main" id="{A4647B9B-AA8A-4F6B-B592-7745480674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529" b="69979" l="56282" r="87289">
                        <a14:backgroundMark x1="56100" y1="56860" x2="56100" y2="56860"/>
                        <a14:backgroundMark x1="57800" y1="35926" x2="58400" y2="34300"/>
                        <a14:backgroundMark x1="70350" y1="24187" x2="71500" y2="23833"/>
                        <a14:backgroundMark x1="86600" y1="34724" x2="86600" y2="34724"/>
                        <a14:backgroundMark x1="88900" y1="64922" x2="88900" y2="64922"/>
                        <a14:backgroundMark x1="77200" y1="75813" x2="77200" y2="7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6" t="21098" r="8835" b="24590"/>
          <a:stretch/>
        </p:blipFill>
        <p:spPr>
          <a:xfrm>
            <a:off x="5984280" y="1229125"/>
            <a:ext cx="1867785" cy="185039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5E7D3B-CDFD-4467-ADB3-EC16EDF28EE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1" y="2407285"/>
            <a:ext cx="2288540" cy="1850390"/>
          </a:xfrm>
          <a:prstGeom prst="rect">
            <a:avLst/>
          </a:prstGeom>
          <a:noFill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5-6 лет</a:t>
            </a:r>
          </a:p>
        </p:txBody>
      </p:sp>
      <p:sp>
        <p:nvSpPr>
          <p:cNvPr id="10" name="Солнц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7D4B80-0A0F-44C4-83F2-626D794532B4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2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023 L -0.36059 -0.35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6" name="компас">
            <a:extLst>
              <a:ext uri="{FF2B5EF4-FFF2-40B4-BE49-F238E27FC236}">
                <a16:creationId xmlns:a16="http://schemas.microsoft.com/office/drawing/2014/main" id="{6EF5AAA0-BEB2-419A-8A40-46EAF3AD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14" y="3079515"/>
            <a:ext cx="1290851" cy="1707475"/>
          </a:xfrm>
          <a:prstGeom prst="rect">
            <a:avLst/>
          </a:prstGeom>
        </p:spPr>
      </p:pic>
      <p:pic>
        <p:nvPicPr>
          <p:cNvPr id="8" name="солнце">
            <a:extLst>
              <a:ext uri="{FF2B5EF4-FFF2-40B4-BE49-F238E27FC236}">
                <a16:creationId xmlns:a16="http://schemas.microsoft.com/office/drawing/2014/main" id="{ACF26042-CF04-461C-867D-BE63B1320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49" b="69158" l="56630" r="88660">
                        <a14:backgroundMark x1="62900" y1="27864" x2="62900" y2="27864"/>
                        <a14:backgroundMark x1="81000" y1="25601" x2="81000" y2="25601"/>
                        <a14:backgroundMark x1="87150" y1="57072" x2="87150" y2="57072"/>
                        <a14:backgroundMark x1="76150" y1="68529" x2="76150" y2="68529"/>
                        <a14:backgroundMark x1="59050" y1="61669" x2="59050" y2="6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21448" r="7336" b="25541"/>
          <a:stretch/>
        </p:blipFill>
        <p:spPr>
          <a:xfrm>
            <a:off x="6200775" y="4893726"/>
            <a:ext cx="2041626" cy="1911103"/>
          </a:xfrm>
          <a:prstGeom prst="ellipse">
            <a:avLst/>
          </a:prstGeom>
        </p:spPr>
      </p:pic>
      <p:pic>
        <p:nvPicPr>
          <p:cNvPr id="13" name="чум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A4647B9B-AA8A-4F6B-B592-7745480674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529" b="69979" l="56282" r="87289">
                        <a14:backgroundMark x1="56100" y1="56860" x2="56100" y2="56860"/>
                        <a14:backgroundMark x1="57800" y1="35926" x2="58400" y2="34300"/>
                        <a14:backgroundMark x1="70350" y1="24187" x2="71500" y2="23833"/>
                        <a14:backgroundMark x1="86600" y1="34724" x2="86600" y2="34724"/>
                        <a14:backgroundMark x1="88900" y1="64922" x2="88900" y2="64922"/>
                        <a14:backgroundMark x1="77200" y1="75813" x2="77200" y2="7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6" t="21098" r="8835" b="24590"/>
          <a:stretch/>
        </p:blipFill>
        <p:spPr>
          <a:xfrm>
            <a:off x="5984280" y="1056903"/>
            <a:ext cx="2041626" cy="2022612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E2722F-C27D-4F89-A17F-B0043B8E37F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6"/>
          <a:stretch/>
        </p:blipFill>
        <p:spPr bwMode="auto">
          <a:xfrm>
            <a:off x="1445385" y="2114550"/>
            <a:ext cx="1714336" cy="1998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5-6 лет</a:t>
            </a:r>
          </a:p>
        </p:txBody>
      </p:sp>
      <p:sp>
        <p:nvSpPr>
          <p:cNvPr id="10" name="Солнце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8561FC-6FC3-4516-B46B-F54B47D77DAB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2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33264 0.199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9144000" cy="685799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6-7 лет</a:t>
            </a:r>
          </a:p>
        </p:txBody>
      </p:sp>
      <p:pic>
        <p:nvPicPr>
          <p:cNvPr id="5" name="баран">
            <a:hlinkClick r:id="" action="ppaction://noaction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B356FF9F-4592-4870-95D7-C29831C0F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67" b="68911" l="57440" r="88447">
                        <a14:backgroundMark x1="90500" y1="31966" x2="90500" y2="31966"/>
                        <a14:backgroundMark x1="91600" y1="61952" x2="91600" y2="61952"/>
                        <a14:backgroundMark x1="75850" y1="75389" x2="75850" y2="75389"/>
                        <a14:backgroundMark x1="56100" y1="34583" x2="56100" y2="34583"/>
                        <a14:backgroundMark x1="63800" y1="23197" x2="63800" y2="23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64" t="22287" r="7677" b="25908"/>
          <a:stretch/>
        </p:blipFill>
        <p:spPr>
          <a:xfrm>
            <a:off x="6518012" y="5072674"/>
            <a:ext cx="1493665" cy="1411497"/>
          </a:xfrm>
          <a:prstGeom prst="ellipse">
            <a:avLst/>
          </a:prstGeom>
        </p:spPr>
      </p:pic>
      <p:pic>
        <p:nvPicPr>
          <p:cNvPr id="12" name="рога барана">
            <a:extLst>
              <a:ext uri="{FF2B5EF4-FFF2-40B4-BE49-F238E27FC236}">
                <a16:creationId xmlns:a16="http://schemas.microsoft.com/office/drawing/2014/main" id="{82228EE1-DDC8-41BE-96D6-B82243EE0D3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0" t="21311" r="6592" b="66798"/>
          <a:stretch/>
        </p:blipFill>
        <p:spPr bwMode="auto">
          <a:xfrm>
            <a:off x="1382078" y="2904652"/>
            <a:ext cx="1737360" cy="1126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лень рис">
            <a:extLst>
              <a:ext uri="{FF2B5EF4-FFF2-40B4-BE49-F238E27FC236}">
                <a16:creationId xmlns:a16="http://schemas.microsoft.com/office/drawing/2014/main" id="{49527847-ED45-4FC4-BC4C-0FB6A045B7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20601" r="9746" b="26467"/>
          <a:stretch/>
        </p:blipFill>
        <p:spPr>
          <a:xfrm>
            <a:off x="6238876" y="1150502"/>
            <a:ext cx="1643972" cy="1697003"/>
          </a:xfrm>
          <a:prstGeom prst="ellipse">
            <a:avLst/>
          </a:prstGeom>
        </p:spPr>
      </p:pic>
      <p:pic>
        <p:nvPicPr>
          <p:cNvPr id="10" name="женщина рис">
            <a:extLst>
              <a:ext uri="{FF2B5EF4-FFF2-40B4-BE49-F238E27FC236}">
                <a16:creationId xmlns:a16="http://schemas.microsoft.com/office/drawing/2014/main" id="{3D534176-B2E2-4C10-A71A-9D479C88D4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67" b="70193" l="57437" r="88011">
                        <a14:backgroundMark x1="59800" y1="25389" x2="59800" y2="25389"/>
                        <a14:backgroundMark x1="83650" y1="25389" x2="84650" y2="26803"/>
                        <a14:backgroundMark x1="91500" y1="58699" x2="91500" y2="58699"/>
                        <a14:backgroundMark x1="79750" y1="73479" x2="79750" y2="73479"/>
                        <a14:backgroundMark x1="58200" y1="66549" x2="56550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5" t="19876" r="8167" b="24217"/>
          <a:stretch/>
        </p:blipFill>
        <p:spPr>
          <a:xfrm>
            <a:off x="6238876" y="2847504"/>
            <a:ext cx="1974433" cy="2041935"/>
          </a:xfrm>
          <a:prstGeom prst="ellipse">
            <a:avLst/>
          </a:prstGeom>
        </p:spPr>
      </p:pic>
      <p:sp>
        <p:nvSpPr>
          <p:cNvPr id="11" name="Солнце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51CC5B-2B69-4D92-8B51-9CF605E925E0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0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1041 L -0.33854 -0.3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4258B0-F1DD-4CF5-A379-A83914447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9144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6-7 лет</a:t>
            </a:r>
          </a:p>
        </p:txBody>
      </p:sp>
      <p:pic>
        <p:nvPicPr>
          <p:cNvPr id="5" name="баран">
            <a:extLst>
              <a:ext uri="{FF2B5EF4-FFF2-40B4-BE49-F238E27FC236}">
                <a16:creationId xmlns:a16="http://schemas.microsoft.com/office/drawing/2014/main" id="{B356FF9F-4592-4870-95D7-C29831C0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67" b="68911" l="57440" r="88447">
                        <a14:backgroundMark x1="90500" y1="31966" x2="90500" y2="31966"/>
                        <a14:backgroundMark x1="91600" y1="61952" x2="91600" y2="61952"/>
                        <a14:backgroundMark x1="75850" y1="75389" x2="75850" y2="75389"/>
                        <a14:backgroundMark x1="56100" y1="34583" x2="56100" y2="34583"/>
                        <a14:backgroundMark x1="63800" y1="23197" x2="63800" y2="23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64" t="22287" r="7677" b="25908"/>
          <a:stretch/>
        </p:blipFill>
        <p:spPr>
          <a:xfrm>
            <a:off x="6586536" y="5215943"/>
            <a:ext cx="1623649" cy="1534330"/>
          </a:xfrm>
          <a:prstGeom prst="ellipse">
            <a:avLst/>
          </a:prstGeom>
        </p:spPr>
      </p:pic>
      <p:pic>
        <p:nvPicPr>
          <p:cNvPr id="7" name="олень рис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9527847-ED45-4FC4-BC4C-0FB6A045B7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20601" r="9746" b="26467"/>
          <a:stretch/>
        </p:blipFill>
        <p:spPr>
          <a:xfrm>
            <a:off x="6314891" y="996089"/>
            <a:ext cx="2166938" cy="2236840"/>
          </a:xfrm>
          <a:prstGeom prst="ellipse">
            <a:avLst/>
          </a:prstGeom>
        </p:spPr>
      </p:pic>
      <p:pic>
        <p:nvPicPr>
          <p:cNvPr id="19" name="олень орнамент">
            <a:extLst>
              <a:ext uri="{FF2B5EF4-FFF2-40B4-BE49-F238E27FC236}">
                <a16:creationId xmlns:a16="http://schemas.microsoft.com/office/drawing/2014/main" id="{37C2695A-7C81-4E39-A14C-A4738850572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18342" r="17791" b="67528"/>
          <a:stretch/>
        </p:blipFill>
        <p:spPr bwMode="auto">
          <a:xfrm>
            <a:off x="1179830" y="2737803"/>
            <a:ext cx="2440940" cy="1850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женщина рис">
            <a:extLst>
              <a:ext uri="{FF2B5EF4-FFF2-40B4-BE49-F238E27FC236}">
                <a16:creationId xmlns:a16="http://schemas.microsoft.com/office/drawing/2014/main" id="{3D534176-B2E2-4C10-A71A-9D479C88D4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67" b="70193" l="57437" r="88011">
                        <a14:backgroundMark x1="59800" y1="25389" x2="59800" y2="25389"/>
                        <a14:backgroundMark x1="83650" y1="25389" x2="84650" y2="26803"/>
                        <a14:backgroundMark x1="91500" y1="58699" x2="91500" y2="58699"/>
                        <a14:backgroundMark x1="79750" y1="73479" x2="79750" y2="73479"/>
                        <a14:backgroundMark x1="58200" y1="66549" x2="56550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5" t="19876" r="8167" b="24217"/>
          <a:stretch/>
        </p:blipFill>
        <p:spPr>
          <a:xfrm>
            <a:off x="6586536" y="3280238"/>
            <a:ext cx="1766889" cy="1827296"/>
          </a:xfrm>
          <a:prstGeom prst="ellipse">
            <a:avLst/>
          </a:prstGeom>
        </p:spPr>
      </p:pic>
      <p:sp>
        <p:nvSpPr>
          <p:cNvPr id="21" name="Солнце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2B19C7-2C98-410D-816E-FE76CE109912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4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-0.29757 0.22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F93D70-75E8-493D-9EA7-DBBB00F7BE77}"/>
              </a:ext>
            </a:extLst>
          </p:cNvPr>
          <p:cNvSpPr/>
          <p:nvPr/>
        </p:nvSpPr>
        <p:spPr>
          <a:xfrm>
            <a:off x="2400300" y="531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пару»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6-7 лет</a:t>
            </a:r>
          </a:p>
        </p:txBody>
      </p:sp>
      <p:pic>
        <p:nvPicPr>
          <p:cNvPr id="5" name="баран">
            <a:extLst>
              <a:ext uri="{FF2B5EF4-FFF2-40B4-BE49-F238E27FC236}">
                <a16:creationId xmlns:a16="http://schemas.microsoft.com/office/drawing/2014/main" id="{B356FF9F-4592-4870-95D7-C29831C0F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67" b="68911" l="57440" r="88447">
                        <a14:backgroundMark x1="90500" y1="31966" x2="90500" y2="31966"/>
                        <a14:backgroundMark x1="91600" y1="61952" x2="91600" y2="61952"/>
                        <a14:backgroundMark x1="75850" y1="75389" x2="75850" y2="75389"/>
                        <a14:backgroundMark x1="56100" y1="34583" x2="56100" y2="34583"/>
                        <a14:backgroundMark x1="63800" y1="23197" x2="63800" y2="23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64" t="22287" r="7677" b="25908"/>
          <a:stretch/>
        </p:blipFill>
        <p:spPr>
          <a:xfrm>
            <a:off x="6638205" y="1007278"/>
            <a:ext cx="1687642" cy="1594803"/>
          </a:xfrm>
          <a:prstGeom prst="ellipse">
            <a:avLst/>
          </a:prstGeom>
        </p:spPr>
      </p:pic>
      <p:pic>
        <p:nvPicPr>
          <p:cNvPr id="7" name="олень рис">
            <a:extLst>
              <a:ext uri="{FF2B5EF4-FFF2-40B4-BE49-F238E27FC236}">
                <a16:creationId xmlns:a16="http://schemas.microsoft.com/office/drawing/2014/main" id="{49527847-ED45-4FC4-BC4C-0FB6A045B7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20601" r="9746" b="26467"/>
          <a:stretch/>
        </p:blipFill>
        <p:spPr>
          <a:xfrm>
            <a:off x="6628403" y="2765023"/>
            <a:ext cx="1952625" cy="2015613"/>
          </a:xfrm>
          <a:prstGeom prst="ellipse">
            <a:avLst/>
          </a:prstGeom>
        </p:spPr>
      </p:pic>
      <p:pic>
        <p:nvPicPr>
          <p:cNvPr id="10" name="женщина рис">
            <a:hlinkClick r:id="" action="ppaction://noaction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D534176-B2E2-4C10-A71A-9D479C88D4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67" b="70193" l="57437" r="88011">
                        <a14:backgroundMark x1="59800" y1="25389" x2="59800" y2="25389"/>
                        <a14:backgroundMark x1="83650" y1="25389" x2="84650" y2="26803"/>
                        <a14:backgroundMark x1="91500" y1="58699" x2="91500" y2="58699"/>
                        <a14:backgroundMark x1="79750" y1="73479" x2="79750" y2="73479"/>
                        <a14:backgroundMark x1="58200" y1="66549" x2="56550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5" t="19876" r="8167" b="24217"/>
          <a:stretch/>
        </p:blipFill>
        <p:spPr>
          <a:xfrm>
            <a:off x="6755992" y="4780636"/>
            <a:ext cx="1853067" cy="1916419"/>
          </a:xfrm>
          <a:prstGeom prst="ellipse">
            <a:avLst/>
          </a:prstGeom>
        </p:spPr>
      </p:pic>
      <p:pic>
        <p:nvPicPr>
          <p:cNvPr id="20" name="женщина орнамент">
            <a:extLst>
              <a:ext uri="{FF2B5EF4-FFF2-40B4-BE49-F238E27FC236}">
                <a16:creationId xmlns:a16="http://schemas.microsoft.com/office/drawing/2014/main" id="{20ABAAE3-65EB-44F7-951B-E2EF113E0F8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4197" r="63617" b="46218"/>
          <a:stretch/>
        </p:blipFill>
        <p:spPr bwMode="auto">
          <a:xfrm>
            <a:off x="1162050" y="2133600"/>
            <a:ext cx="1877080" cy="2312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олнце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FB2816-EB98-49F2-B0DA-07385747B5B0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2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43802 -0.337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C393B-D1BC-4DE7-9342-0ACBDEDD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65D2B-C939-4A24-99B2-B6CE95F0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37" b="9805"/>
          <a:stretch/>
        </p:blipFill>
        <p:spPr>
          <a:xfrm>
            <a:off x="495649" y="1122026"/>
            <a:ext cx="8152702" cy="46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DECDC-688E-4750-A812-C86F35DE0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24" y="234419"/>
            <a:ext cx="5706351" cy="63891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462EC-2BC5-425E-B8DA-9AFCD8AF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286" y="401751"/>
            <a:ext cx="1883827" cy="1761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934F02-6753-4DE1-B98D-988CEFFC7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1" y="234419"/>
            <a:ext cx="1432684" cy="1140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984C4-DA5D-4BA2-83CC-A970E164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66" y="490473"/>
            <a:ext cx="481626" cy="6279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C3AD4A-D33D-493D-87BB-BBF791EE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58" y="1593622"/>
            <a:ext cx="1432684" cy="11400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FF34A0-C54D-4064-B32E-912309211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89" y="1822564"/>
            <a:ext cx="823031" cy="755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7AAE5D-B4A9-476D-AA9F-E38292911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51" y="2948903"/>
            <a:ext cx="1432684" cy="11400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9FFF50-A44B-43D8-A160-2A7A8B555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270" y="3173456"/>
            <a:ext cx="938865" cy="7559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C9EED-AC4F-4A56-8806-75BAEB5D1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67" y="4329766"/>
            <a:ext cx="1432684" cy="11156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1CDE3C-EE08-4E7C-AADE-E7D699570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444" y="4512915"/>
            <a:ext cx="743776" cy="7559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07387-E143-45F3-92D9-4AD8C7AD80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751" y="5654819"/>
            <a:ext cx="1420491" cy="11156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FDAF96-55FC-4512-904D-5E3ECD45E1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866" y="5895631"/>
            <a:ext cx="481626" cy="6340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D229F0-4DDC-4A46-B570-87DD0B3511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9561" y="241891"/>
            <a:ext cx="1432684" cy="11339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7CBD43-FD1C-4685-931B-0DD6ECA2F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8193" y="324345"/>
            <a:ext cx="938865" cy="7559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52D1D1-C248-4D8E-AFF1-8354F3F809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9561" y="1582268"/>
            <a:ext cx="1432684" cy="11156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1C4061-C824-4E85-B2C8-A5B57014CF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8902" y="1746874"/>
            <a:ext cx="707197" cy="7864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B4C97A-6190-449E-9EF4-54B46E94F8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3947" y="2904356"/>
            <a:ext cx="1408298" cy="11034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EB846A-ABC9-4DCF-8DCF-5BF576C72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812" y="3151267"/>
            <a:ext cx="481626" cy="6279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78D0C3-CA63-47F3-AFC9-3C595496D4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6995" y="4245593"/>
            <a:ext cx="1402202" cy="10973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030F78-4EDD-4313-B92C-899418BFA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467" y="4416295"/>
            <a:ext cx="823031" cy="755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43DDF09-2567-467A-B132-591391BAAD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1864" y="5580733"/>
            <a:ext cx="1347333" cy="10912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D72D7A-95AF-41C7-840E-F7C35FB0B3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38902" y="5754484"/>
            <a:ext cx="743776" cy="743776"/>
          </a:xfrm>
          <a:prstGeom prst="rect">
            <a:avLst/>
          </a:prstGeom>
        </p:spPr>
      </p:pic>
      <p:pic>
        <p:nvPicPr>
          <p:cNvPr id="24" name="Рисунок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0FB53A-1EBF-450A-8347-8B8AB348ED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3078" y="6094368"/>
            <a:ext cx="585267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19809 0.78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2375 0.44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36684 -0.11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35486 -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43195 0.470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97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27136 0.399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-0.31424 0.069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604962-F8B3-41DC-9355-DAE25E1F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E8975-C660-4605-B19E-90259BA68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22" y="1121464"/>
            <a:ext cx="8157155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587278-3370-471C-9571-DE0A8829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60111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C3D882-A519-4691-9CD6-854849D0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F852AF-A974-4D25-AC3D-AAF1BE3AF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7" y="529252"/>
            <a:ext cx="7821846" cy="14875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09EE2-5580-433C-B1E9-D562C1531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29" y="2290940"/>
            <a:ext cx="7827942" cy="1487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92A0E7-955A-4B5E-A6DA-C8B994F7F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29" y="4052628"/>
            <a:ext cx="7821846" cy="14875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48472-CBDE-42DA-84CA-FD2813A4C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71" y="742630"/>
            <a:ext cx="1798476" cy="1060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57E47-8EA5-4AE5-952F-9698CBC84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731" y="614603"/>
            <a:ext cx="951058" cy="1316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C809E-1247-4031-B851-FA96D3A8A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213" y="693858"/>
            <a:ext cx="1127858" cy="1158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3789BE-8C76-41E4-8D41-A0B8B851B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427" y="614603"/>
            <a:ext cx="1243692" cy="1201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47B84-17DF-497A-AFDE-0D4E984F15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12" y="2242651"/>
            <a:ext cx="1292464" cy="1463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51329C-7281-4F37-A4C9-64851C34E1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171" y="2428109"/>
            <a:ext cx="1719221" cy="12132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47C6F9-C3C7-4097-81B2-B718A437D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7170" y="2489075"/>
            <a:ext cx="1719221" cy="10912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AD33CF-4F54-4B5E-80F0-DBD29CD09C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4290" y="2364582"/>
            <a:ext cx="1511939" cy="1219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0D708E-6A29-4505-AF27-6A912AC9C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8455" y="4177606"/>
            <a:ext cx="1743607" cy="12375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C28D44-21D3-4AB6-9807-33E0082738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563" y="4100657"/>
            <a:ext cx="1243692" cy="12436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6E34DD-860E-4079-B403-8334C6FEFA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1940" y="4330018"/>
            <a:ext cx="1847248" cy="9327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C7A279-EDAD-446C-808A-EACC86BB5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2747" y="4177606"/>
            <a:ext cx="1201016" cy="1237595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339183-ED77-4FF4-B1F6-51E082CC5F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35789" y="5986197"/>
            <a:ext cx="57917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09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9F3473-FB09-4978-A94A-25CD53A8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6400D6-BE54-48BF-BCCB-76BEFB05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797" y="249660"/>
            <a:ext cx="5962405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9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0D36C-6FD4-46D3-A402-1EDC3116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2EB6B0-39F2-4106-BB18-B2016ADFCA97}"/>
              </a:ext>
            </a:extLst>
          </p:cNvPr>
          <p:cNvSpPr/>
          <p:nvPr/>
        </p:nvSpPr>
        <p:spPr>
          <a:xfrm>
            <a:off x="1512177" y="526301"/>
            <a:ext cx="6501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элемент пропущен?»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DC7CE6-7738-4BF2-99B6-472AF699934B}"/>
              </a:ext>
            </a:extLst>
          </p:cNvPr>
          <p:cNvSpPr/>
          <p:nvPr/>
        </p:nvSpPr>
        <p:spPr>
          <a:xfrm>
            <a:off x="276838" y="1571794"/>
            <a:ext cx="8288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представления детей об элементах коми орнамента, развитие внимания.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8756C-803D-44AD-85E1-74808CE88D02}"/>
              </a:ext>
            </a:extLst>
          </p:cNvPr>
          <p:cNvSpPr txBox="1"/>
          <p:nvPr/>
        </p:nvSpPr>
        <p:spPr>
          <a:xfrm>
            <a:off x="276836" y="2644272"/>
            <a:ext cx="8288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игры: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ряд, выбрав нужный элемент внизу слайда.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7 лет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51C46A-9C05-42D6-8D6A-7B103FD10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55" y="3684370"/>
            <a:ext cx="664522" cy="5974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260702-A6CF-4922-9997-8D91DEEE0C1A}"/>
              </a:ext>
            </a:extLst>
          </p:cNvPr>
          <p:cNvSpPr/>
          <p:nvPr/>
        </p:nvSpPr>
        <p:spPr>
          <a:xfrm>
            <a:off x="276835" y="3620640"/>
            <a:ext cx="8288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Нажать на кнопку, когда задание полностью будет выполнено.</a:t>
            </a:r>
          </a:p>
        </p:txBody>
      </p:sp>
    </p:spTree>
    <p:extLst>
      <p:ext uri="{BB962C8B-B14F-4D97-AF65-F5344CB8AC3E}">
        <p14:creationId xmlns:p14="http://schemas.microsoft.com/office/powerpoint/2010/main" val="131516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76D5EA-E484-4E1B-B3A8-DE9C88DD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95"/>
            <a:ext cx="9144000" cy="6858000"/>
          </a:xfrm>
          <a:prstGeom prst="rect">
            <a:avLst/>
          </a:prstGeom>
        </p:spPr>
      </p:pic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56F786F2-8B58-4CB6-A114-9D56D9D2B0D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38284298"/>
              </p:ext>
            </p:extLst>
          </p:nvPr>
        </p:nvGraphicFramePr>
        <p:xfrm>
          <a:off x="628650" y="449831"/>
          <a:ext cx="78867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">
                  <a:extLst>
                    <a:ext uri="{9D8B030D-6E8A-4147-A177-3AD203B41FA5}">
                      <a16:colId xmlns:a16="http://schemas.microsoft.com/office/drawing/2014/main" val="239175978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78222385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443836149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12141640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95891368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08060732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816760277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91057832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23341941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389232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63099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D80292-FF0C-4C9B-852C-034A83FC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2" y="618648"/>
            <a:ext cx="668347" cy="5767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D0D476-9AB7-4F8B-B6F6-A5FF22191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15" t="20828" r="10115" b="10835"/>
          <a:stretch/>
        </p:blipFill>
        <p:spPr>
          <a:xfrm>
            <a:off x="1514586" y="702349"/>
            <a:ext cx="668347" cy="409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901071-D9EE-4C9D-AC63-AFE3E81BC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54" y="717926"/>
            <a:ext cx="670618" cy="4084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A1FFFA-15BE-49F3-B0D8-270B2DACA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393" y="510652"/>
            <a:ext cx="628650" cy="7927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4981A8-032A-4D27-9D26-09D236B1E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964" y="633329"/>
            <a:ext cx="670618" cy="5791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12177E-5E68-44B3-B793-03274AC1A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570" y="717926"/>
            <a:ext cx="670618" cy="4084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784CA2-374C-429A-9E7B-45D54864A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446" y="510652"/>
            <a:ext cx="634039" cy="7925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D745EF-0B1F-4CB9-8318-271E8B100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620" y="717926"/>
            <a:ext cx="670618" cy="4084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BD0823-91A5-4C11-9BB4-4A76A3BA5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401" y="1995184"/>
            <a:ext cx="7907197" cy="9388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80799A-F2D5-4E82-960F-B734F95F7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3565002"/>
            <a:ext cx="7913294" cy="9388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3D7E51-D463-443F-BC93-810F161FF6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59" t="6901" r="4466" b="14018"/>
          <a:stretch/>
        </p:blipFill>
        <p:spPr>
          <a:xfrm>
            <a:off x="664566" y="2267474"/>
            <a:ext cx="730738" cy="39428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3A3994-EDE5-45FE-99EB-09FB131313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849" b="8696"/>
          <a:stretch/>
        </p:blipFill>
        <p:spPr>
          <a:xfrm>
            <a:off x="1441470" y="2267474"/>
            <a:ext cx="712936" cy="4672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FF4F50-5DD2-4E0E-A040-AC0076D0F9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61" t="16545" r="7710"/>
          <a:stretch/>
        </p:blipFill>
        <p:spPr>
          <a:xfrm>
            <a:off x="2264538" y="2273471"/>
            <a:ext cx="712937" cy="4876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0E552C3-62B2-4FB9-A90F-820BACB307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16710" y="2282336"/>
            <a:ext cx="731583" cy="3962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395D1C-2646-4E90-94D3-D0F56AE668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3612" y="2257247"/>
            <a:ext cx="713294" cy="4877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546301-B988-448F-854A-BCBE0E12AF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4430" y="2273766"/>
            <a:ext cx="731583" cy="3962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FEBB75-3933-44D7-A501-6120FDD552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9158" y="2247021"/>
            <a:ext cx="713294" cy="4877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4B0E0B9-C1F6-49AE-9FA0-A245258CA4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0051" y="2209177"/>
            <a:ext cx="713294" cy="46943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7C5318-8AD7-4DFB-AC07-4DE358AB64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439"/>
          <a:stretch/>
        </p:blipFill>
        <p:spPr>
          <a:xfrm>
            <a:off x="761264" y="3634085"/>
            <a:ext cx="530641" cy="77401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77ED14-B872-4BF6-9338-983AA05912B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46" t="10794" r="13610"/>
          <a:stretch/>
        </p:blipFill>
        <p:spPr>
          <a:xfrm>
            <a:off x="3945570" y="3643019"/>
            <a:ext cx="558012" cy="78283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D9D748C-643A-4B8E-B0A9-036FD84D77C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128" t="5517" r="3462" b="12777"/>
          <a:stretch/>
        </p:blipFill>
        <p:spPr>
          <a:xfrm>
            <a:off x="2264538" y="3866468"/>
            <a:ext cx="723797" cy="3943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E933A97-7012-4D4E-AEEB-5F587275CC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6519" y="3633843"/>
            <a:ext cx="530398" cy="77425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94D18A8-3F3D-4001-9108-B91A02AC59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27542" y="3625797"/>
            <a:ext cx="530398" cy="77425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6E136E-4892-417A-9B36-FC079A0A34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9908" y="3619700"/>
            <a:ext cx="560881" cy="7803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46AB90-A600-41F2-AB00-7B1880B81BB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83837" y="3836297"/>
            <a:ext cx="725487" cy="3962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CCA3FA-D9DE-4D30-8C21-7909611540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9447" y="5202687"/>
            <a:ext cx="1062872" cy="84577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B8388D4-BC37-4F1D-A8BE-39032B1FC97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91465" y="5217788"/>
            <a:ext cx="1043896" cy="8306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92A29F-735A-4E96-8E7A-BEF8164396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95752" y="5217788"/>
            <a:ext cx="1043895" cy="83067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3CA42C7-F46C-45AC-9C30-C00C66846D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45570" y="5217788"/>
            <a:ext cx="1043895" cy="8306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A3A1CE8-D639-48D2-A3BE-0723F445AAD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49856" y="5217788"/>
            <a:ext cx="1043896" cy="83067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59EA3D-BF61-4198-A5FC-0C2986C270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12982" y="5217788"/>
            <a:ext cx="1083060" cy="83067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A6A25F-D3A6-477F-91DC-BA0F3C57FEC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49291" y="5217787"/>
            <a:ext cx="1066710" cy="83067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91C54E2-9D2C-41E7-B7EE-E231C0E66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470" y="5344645"/>
            <a:ext cx="670618" cy="5791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F27AC77-CDDF-4D2C-8086-B7D53787C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23" y="5473902"/>
            <a:ext cx="670618" cy="40846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47095A6-5B5A-439C-B8EF-6D331CF53D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2242" y="5412936"/>
            <a:ext cx="713294" cy="46943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64168F4-2118-42F6-84CF-A286143E1A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352" y="5473902"/>
            <a:ext cx="731583" cy="39627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CC6C78-3CF1-4C87-927A-DF958CE510B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32488" y="5242945"/>
            <a:ext cx="560881" cy="7803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0D3FD2-153E-4278-8F05-3CA53C6923C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0366" y="5466382"/>
            <a:ext cx="725487" cy="39627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686BE11-1171-415C-9869-D7E1A39E5B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59790" y="5238444"/>
            <a:ext cx="530398" cy="774259"/>
          </a:xfrm>
          <a:prstGeom prst="rect">
            <a:avLst/>
          </a:prstGeom>
        </p:spPr>
      </p:pic>
      <p:sp>
        <p:nvSpPr>
          <p:cNvPr id="53" name="Солнце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D84195-AD6D-4CE6-8EEB-BCE53C156FB0}"/>
              </a:ext>
            </a:extLst>
          </p:cNvPr>
          <p:cNvSpPr/>
          <p:nvPr/>
        </p:nvSpPr>
        <p:spPr>
          <a:xfrm>
            <a:off x="4168273" y="6193047"/>
            <a:ext cx="616211" cy="56018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41215 -0.6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-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023 L 0.30174 -0.68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12205 -0.46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69253 -0.236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6701 -0.236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5851 -0.225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1216 -0.463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248</Words>
  <Application>Microsoft Office PowerPoint</Application>
  <PresentationFormat>Экран (4:3)</PresentationFormat>
  <Paragraphs>43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петряшева</dc:creator>
  <cp:lastModifiedBy>Светлана Ильяшенко</cp:lastModifiedBy>
  <cp:revision>35</cp:revision>
  <dcterms:created xsi:type="dcterms:W3CDTF">2021-05-06T15:40:10Z</dcterms:created>
  <dcterms:modified xsi:type="dcterms:W3CDTF">2021-09-25T14:19:23Z</dcterms:modified>
</cp:coreProperties>
</file>