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4" r:id="rId4"/>
    <p:sldId id="265" r:id="rId5"/>
    <p:sldId id="266" r:id="rId6"/>
    <p:sldId id="267" r:id="rId7"/>
    <p:sldId id="261" r:id="rId8"/>
    <p:sldId id="262" r:id="rId9"/>
    <p:sldId id="304" r:id="rId10"/>
    <p:sldId id="269" r:id="rId11"/>
    <p:sldId id="271" r:id="rId12"/>
    <p:sldId id="273" r:id="rId13"/>
    <p:sldId id="276" r:id="rId14"/>
    <p:sldId id="279" r:id="rId15"/>
    <p:sldId id="280" r:id="rId16"/>
    <p:sldId id="281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306" r:id="rId26"/>
    <p:sldId id="309" r:id="rId27"/>
    <p:sldId id="311" r:id="rId28"/>
    <p:sldId id="310" r:id="rId29"/>
    <p:sldId id="307" r:id="rId30"/>
    <p:sldId id="308" r:id="rId31"/>
    <p:sldId id="302" r:id="rId32"/>
    <p:sldId id="297" r:id="rId33"/>
    <p:sldId id="303" r:id="rId34"/>
    <p:sldId id="298" r:id="rId3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опробации модели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0.60000000000000009</c:v>
                </c:pt>
                <c:pt idx="1">
                  <c:v>0.2</c:v>
                </c:pt>
                <c:pt idx="2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опробации модели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0.8</c:v>
                </c:pt>
              </c:numCache>
            </c:numRef>
          </c:val>
        </c:ser>
        <c:shape val="pyramid"/>
        <c:axId val="125110528"/>
        <c:axId val="104898560"/>
        <c:axId val="125130496"/>
      </c:bar3DChart>
      <c:catAx>
        <c:axId val="125110528"/>
        <c:scaling>
          <c:orientation val="minMax"/>
        </c:scaling>
        <c:axPos val="b"/>
        <c:tickLblPos val="nextTo"/>
        <c:crossAx val="104898560"/>
        <c:crosses val="autoZero"/>
        <c:auto val="1"/>
        <c:lblAlgn val="ctr"/>
        <c:lblOffset val="100"/>
      </c:catAx>
      <c:valAx>
        <c:axId val="104898560"/>
        <c:scaling>
          <c:orientation val="minMax"/>
          <c:max val="0.8"/>
        </c:scaling>
        <c:axPos val="l"/>
        <c:majorGridlines/>
        <c:numFmt formatCode="0%" sourceLinked="1"/>
        <c:tickLblPos val="nextTo"/>
        <c:crossAx val="125110528"/>
        <c:crosses val="autoZero"/>
        <c:crossBetween val="between"/>
      </c:valAx>
      <c:serAx>
        <c:axId val="125130496"/>
        <c:scaling>
          <c:orientation val="minMax"/>
        </c:scaling>
        <c:delete val="1"/>
        <c:axPos val="b"/>
        <c:tickLblPos val="none"/>
        <c:crossAx val="104898560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B96F17-F914-4E05-B021-51059DC72BA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6B73F0A-DFC9-4E2C-A13B-CE90C82DAEB3}">
      <dgm:prSet phldrT="[Текст]"/>
      <dgm:spPr/>
      <dgm:t>
        <a:bodyPr/>
        <a:lstStyle/>
        <a:p>
          <a:r>
            <a:rPr lang="ru-RU" dirty="0" smtClean="0"/>
            <a:t>Повышение профессиональной</a:t>
          </a:r>
        </a:p>
        <a:p>
          <a:r>
            <a:rPr lang="ru-RU" dirty="0" smtClean="0"/>
            <a:t>компетентности педагогов ДОУ</a:t>
          </a:r>
          <a:endParaRPr lang="ru-RU" dirty="0"/>
        </a:p>
      </dgm:t>
    </dgm:pt>
    <dgm:pt modelId="{B9728696-FCD2-427D-9DA5-463A8FAC6D4D}" type="parTrans" cxnId="{338FEECD-7ECA-49F4-89A8-AD450727125E}">
      <dgm:prSet/>
      <dgm:spPr/>
      <dgm:t>
        <a:bodyPr/>
        <a:lstStyle/>
        <a:p>
          <a:endParaRPr lang="ru-RU"/>
        </a:p>
      </dgm:t>
    </dgm:pt>
    <dgm:pt modelId="{6068A588-2ECB-4D40-A7C0-F06D83B31331}" type="sibTrans" cxnId="{338FEECD-7ECA-49F4-89A8-AD450727125E}">
      <dgm:prSet/>
      <dgm:spPr/>
      <dgm:t>
        <a:bodyPr/>
        <a:lstStyle/>
        <a:p>
          <a:endParaRPr lang="ru-RU"/>
        </a:p>
      </dgm:t>
    </dgm:pt>
    <dgm:pt modelId="{682B1683-D8DD-4F6C-A0B2-58C84B8F05C0}">
      <dgm:prSet phldrT="[Текст]" custT="1"/>
      <dgm:spPr/>
      <dgm:t>
        <a:bodyPr/>
        <a:lstStyle/>
        <a:p>
          <a:r>
            <a:rPr lang="ru-RU" sz="1200" dirty="0" smtClean="0"/>
            <a:t>Обеспечение свободы творческого решения педагогических задач педагогами ДОУ на основе устойчивых представлений о современных тенденциях в дошкольном образовании (ФГОС ДО)</a:t>
          </a:r>
          <a:endParaRPr lang="ru-RU" sz="1200" dirty="0"/>
        </a:p>
      </dgm:t>
    </dgm:pt>
    <dgm:pt modelId="{EF2294BF-66F1-42A2-9238-73B15026035B}" type="parTrans" cxnId="{A43AF94A-5794-4AC5-9175-9B693B7F386E}">
      <dgm:prSet/>
      <dgm:spPr/>
      <dgm:t>
        <a:bodyPr/>
        <a:lstStyle/>
        <a:p>
          <a:endParaRPr lang="ru-RU"/>
        </a:p>
      </dgm:t>
    </dgm:pt>
    <dgm:pt modelId="{5070D4C3-5161-484F-AFB2-337936916F09}" type="sibTrans" cxnId="{A43AF94A-5794-4AC5-9175-9B693B7F386E}">
      <dgm:prSet/>
      <dgm:spPr/>
      <dgm:t>
        <a:bodyPr/>
        <a:lstStyle/>
        <a:p>
          <a:endParaRPr lang="ru-RU"/>
        </a:p>
      </dgm:t>
    </dgm:pt>
    <dgm:pt modelId="{2F8BC03A-AEC6-4938-9DFA-754C66715848}">
      <dgm:prSet phldrT="[Текст]" custT="1"/>
      <dgm:spPr/>
      <dgm:t>
        <a:bodyPr/>
        <a:lstStyle/>
        <a:p>
          <a:r>
            <a:rPr lang="ru-RU" sz="1200" dirty="0" smtClean="0"/>
            <a:t>Осознание педагогом значимости роста собственной профессиональной компетентности для повышения уровня оказания образовательных услуг ДОУ в целом</a:t>
          </a:r>
          <a:endParaRPr lang="ru-RU" sz="1200" dirty="0"/>
        </a:p>
      </dgm:t>
    </dgm:pt>
    <dgm:pt modelId="{8A97ED07-BB3B-4B94-9777-510972C1E50E}" type="parTrans" cxnId="{A2AED475-0FEE-473E-9A43-21D0027A1319}">
      <dgm:prSet/>
      <dgm:spPr/>
      <dgm:t>
        <a:bodyPr/>
        <a:lstStyle/>
        <a:p>
          <a:endParaRPr lang="ru-RU"/>
        </a:p>
      </dgm:t>
    </dgm:pt>
    <dgm:pt modelId="{C77EFF19-5ED1-4BCD-97DE-75D6F91A0043}" type="sibTrans" cxnId="{A2AED475-0FEE-473E-9A43-21D0027A1319}">
      <dgm:prSet/>
      <dgm:spPr/>
      <dgm:t>
        <a:bodyPr/>
        <a:lstStyle/>
        <a:p>
          <a:endParaRPr lang="ru-RU"/>
        </a:p>
      </dgm:t>
    </dgm:pt>
    <dgm:pt modelId="{2CABD99C-51B2-4CDE-8FA7-B229510F66A0}">
      <dgm:prSet phldrT="[Текст]" custT="1"/>
      <dgm:spPr/>
      <dgm:t>
        <a:bodyPr/>
        <a:lstStyle/>
        <a:p>
          <a:r>
            <a:rPr lang="ru-RU" sz="1200" dirty="0" smtClean="0"/>
            <a:t>Активное участие педагогов в выборе направлений, целей и задач развития учреждения (орган самоуправления)</a:t>
          </a:r>
          <a:endParaRPr lang="ru-RU" sz="1200" dirty="0"/>
        </a:p>
      </dgm:t>
    </dgm:pt>
    <dgm:pt modelId="{36BA9D8D-986D-4E1F-B844-BBB939BD5E5E}" type="parTrans" cxnId="{6D55F2AE-89DC-407A-9950-1EBA4419E03E}">
      <dgm:prSet/>
      <dgm:spPr/>
      <dgm:t>
        <a:bodyPr/>
        <a:lstStyle/>
        <a:p>
          <a:endParaRPr lang="ru-RU"/>
        </a:p>
      </dgm:t>
    </dgm:pt>
    <dgm:pt modelId="{0BB59E03-C330-419D-A8E8-40379BE38E2C}" type="sibTrans" cxnId="{6D55F2AE-89DC-407A-9950-1EBA4419E03E}">
      <dgm:prSet/>
      <dgm:spPr/>
      <dgm:t>
        <a:bodyPr/>
        <a:lstStyle/>
        <a:p>
          <a:endParaRPr lang="ru-RU"/>
        </a:p>
      </dgm:t>
    </dgm:pt>
    <dgm:pt modelId="{552E5350-BFBE-4260-9AFF-35B30D367074}">
      <dgm:prSet phldrT="[Текст]" custT="1"/>
      <dgm:spPr/>
      <dgm:t>
        <a:bodyPr/>
        <a:lstStyle/>
        <a:p>
          <a:r>
            <a:rPr lang="ru-RU" sz="1200" dirty="0" smtClean="0"/>
            <a:t>Возможность выбора педагогами форм повышения компетентности, в т.ч. возможность участи в профессиональных объединениях</a:t>
          </a:r>
          <a:endParaRPr lang="ru-RU" sz="1200" dirty="0"/>
        </a:p>
      </dgm:t>
    </dgm:pt>
    <dgm:pt modelId="{9B81AA9A-7F09-4473-9979-241C9AAD00F6}" type="parTrans" cxnId="{E4ED23A9-0B2D-42B5-835B-ECC43473A7E2}">
      <dgm:prSet/>
      <dgm:spPr/>
      <dgm:t>
        <a:bodyPr/>
        <a:lstStyle/>
        <a:p>
          <a:endParaRPr lang="ru-RU"/>
        </a:p>
      </dgm:t>
    </dgm:pt>
    <dgm:pt modelId="{1A4882B6-11A8-482C-B3A6-D8D4A7D34D89}" type="sibTrans" cxnId="{E4ED23A9-0B2D-42B5-835B-ECC43473A7E2}">
      <dgm:prSet/>
      <dgm:spPr/>
      <dgm:t>
        <a:bodyPr/>
        <a:lstStyle/>
        <a:p>
          <a:endParaRPr lang="ru-RU"/>
        </a:p>
      </dgm:t>
    </dgm:pt>
    <dgm:pt modelId="{C71653B1-976E-4EA3-8F6C-6FBC687012AC}">
      <dgm:prSet custT="1"/>
      <dgm:spPr/>
      <dgm:t>
        <a:bodyPr/>
        <a:lstStyle/>
        <a:p>
          <a:r>
            <a:rPr lang="ru-RU" sz="1200" dirty="0" smtClean="0"/>
            <a:t>Создание условий для профессионального роста педагогов: обеспечение современного прохождения курсов повышения квалификации, аттестация на основе достигнутых результатов</a:t>
          </a:r>
          <a:endParaRPr lang="ru-RU" sz="1200" dirty="0"/>
        </a:p>
      </dgm:t>
    </dgm:pt>
    <dgm:pt modelId="{34216FE0-34DA-4F6E-96A1-79B4E53ADC1E}" type="parTrans" cxnId="{A4883B07-9540-4D4A-9C0F-164268FF8610}">
      <dgm:prSet/>
      <dgm:spPr/>
      <dgm:t>
        <a:bodyPr/>
        <a:lstStyle/>
        <a:p>
          <a:endParaRPr lang="ru-RU"/>
        </a:p>
      </dgm:t>
    </dgm:pt>
    <dgm:pt modelId="{75FE8615-5F3F-4977-97CF-AFF769C5748B}" type="sibTrans" cxnId="{A4883B07-9540-4D4A-9C0F-164268FF8610}">
      <dgm:prSet/>
      <dgm:spPr/>
      <dgm:t>
        <a:bodyPr/>
        <a:lstStyle/>
        <a:p>
          <a:endParaRPr lang="ru-RU"/>
        </a:p>
      </dgm:t>
    </dgm:pt>
    <dgm:pt modelId="{FB6EF0DF-F9BE-47C1-A9B8-F89BB2204AA4}">
      <dgm:prSet custT="1"/>
      <dgm:spPr/>
      <dgm:t>
        <a:bodyPr/>
        <a:lstStyle/>
        <a:p>
          <a:r>
            <a:rPr lang="ru-RU" sz="1200" dirty="0" smtClean="0"/>
            <a:t>Позитивная самооценка, </a:t>
          </a:r>
          <a:r>
            <a:rPr lang="ru-RU" sz="1200" dirty="0" err="1" smtClean="0"/>
            <a:t>самопрезентация</a:t>
          </a:r>
          <a:r>
            <a:rPr lang="ru-RU" sz="1200" dirty="0" smtClean="0"/>
            <a:t> в коллективе и социуме, т.е. ситуация профессионального успеха</a:t>
          </a:r>
          <a:endParaRPr lang="ru-RU" sz="1200" dirty="0"/>
        </a:p>
      </dgm:t>
    </dgm:pt>
    <dgm:pt modelId="{67E6B0C0-DF26-4AEB-BEE3-C88DF60AEB1C}" type="parTrans" cxnId="{15EBEDB9-2668-4633-8E7B-1D49AF4C7A80}">
      <dgm:prSet/>
      <dgm:spPr/>
      <dgm:t>
        <a:bodyPr/>
        <a:lstStyle/>
        <a:p>
          <a:endParaRPr lang="ru-RU"/>
        </a:p>
      </dgm:t>
    </dgm:pt>
    <dgm:pt modelId="{91243955-D62B-4375-9FAD-72566A6C9207}" type="sibTrans" cxnId="{15EBEDB9-2668-4633-8E7B-1D49AF4C7A80}">
      <dgm:prSet/>
      <dgm:spPr/>
      <dgm:t>
        <a:bodyPr/>
        <a:lstStyle/>
        <a:p>
          <a:endParaRPr lang="ru-RU"/>
        </a:p>
      </dgm:t>
    </dgm:pt>
    <dgm:pt modelId="{6AE89528-A54C-4035-9878-78F4C0D0FA56}" type="pres">
      <dgm:prSet presAssocID="{C2B96F17-F914-4E05-B021-51059DC72BA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4F56FE-8170-4EBE-AA13-0D2E1AD8EF6A}" type="pres">
      <dgm:prSet presAssocID="{F6B73F0A-DFC9-4E2C-A13B-CE90C82DAEB3}" presName="centerShape" presStyleLbl="node0" presStyleIdx="0" presStyleCnt="1"/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F59E8DFF-8774-4F2B-AE2F-B96770A42D1C}" type="pres">
      <dgm:prSet presAssocID="{EF2294BF-66F1-42A2-9238-73B15026035B}" presName="Name9" presStyleLbl="parChTrans1D2" presStyleIdx="0" presStyleCnt="6"/>
      <dgm:spPr/>
      <dgm:t>
        <a:bodyPr/>
        <a:lstStyle/>
        <a:p>
          <a:endParaRPr lang="ru-RU"/>
        </a:p>
      </dgm:t>
    </dgm:pt>
    <dgm:pt modelId="{556F291D-0E78-4AE2-A76F-BBB033C28B73}" type="pres">
      <dgm:prSet presAssocID="{EF2294BF-66F1-42A2-9238-73B15026035B}" presName="connTx" presStyleLbl="parChTrans1D2" presStyleIdx="0" presStyleCnt="6"/>
      <dgm:spPr/>
      <dgm:t>
        <a:bodyPr/>
        <a:lstStyle/>
        <a:p>
          <a:endParaRPr lang="ru-RU"/>
        </a:p>
      </dgm:t>
    </dgm:pt>
    <dgm:pt modelId="{FF72F7F9-938D-4024-BFA2-313913BB86C1}" type="pres">
      <dgm:prSet presAssocID="{682B1683-D8DD-4F6C-A0B2-58C84B8F05C0}" presName="node" presStyleLbl="node1" presStyleIdx="0" presStyleCnt="6" custScaleX="277507">
        <dgm:presLayoutVars>
          <dgm:bulletEnabled val="1"/>
        </dgm:presLayoutVars>
      </dgm:prSet>
      <dgm:spPr>
        <a:prstGeom prst="wedgeRoundRectCallout">
          <a:avLst/>
        </a:prstGeom>
      </dgm:spPr>
      <dgm:t>
        <a:bodyPr/>
        <a:lstStyle/>
        <a:p>
          <a:endParaRPr lang="ru-RU"/>
        </a:p>
      </dgm:t>
    </dgm:pt>
    <dgm:pt modelId="{BA484CFA-2877-4612-AD63-9AE02E98A9F2}" type="pres">
      <dgm:prSet presAssocID="{34216FE0-34DA-4F6E-96A1-79B4E53ADC1E}" presName="Name9" presStyleLbl="parChTrans1D2" presStyleIdx="1" presStyleCnt="6"/>
      <dgm:spPr/>
      <dgm:t>
        <a:bodyPr/>
        <a:lstStyle/>
        <a:p>
          <a:endParaRPr lang="ru-RU"/>
        </a:p>
      </dgm:t>
    </dgm:pt>
    <dgm:pt modelId="{4DDE9D78-BCAE-4F6C-91AD-EA3462D12064}" type="pres">
      <dgm:prSet presAssocID="{34216FE0-34DA-4F6E-96A1-79B4E53ADC1E}" presName="connTx" presStyleLbl="parChTrans1D2" presStyleIdx="1" presStyleCnt="6"/>
      <dgm:spPr/>
      <dgm:t>
        <a:bodyPr/>
        <a:lstStyle/>
        <a:p>
          <a:endParaRPr lang="ru-RU"/>
        </a:p>
      </dgm:t>
    </dgm:pt>
    <dgm:pt modelId="{9B087592-D5A2-45BF-9F5C-C8368F3CC07B}" type="pres">
      <dgm:prSet presAssocID="{C71653B1-976E-4EA3-8F6C-6FBC687012AC}" presName="node" presStyleLbl="node1" presStyleIdx="1" presStyleCnt="6" custScaleX="233801" custRadScaleRad="206884" custRadScaleInc="50647">
        <dgm:presLayoutVars>
          <dgm:bulletEnabled val="1"/>
        </dgm:presLayoutVars>
      </dgm:prSet>
      <dgm:spPr>
        <a:prstGeom prst="wedgeRoundRectCallout">
          <a:avLst/>
        </a:prstGeom>
      </dgm:spPr>
      <dgm:t>
        <a:bodyPr/>
        <a:lstStyle/>
        <a:p>
          <a:endParaRPr lang="ru-RU"/>
        </a:p>
      </dgm:t>
    </dgm:pt>
    <dgm:pt modelId="{6EDA68C1-FF35-4CC8-95AA-86F50C4154B8}" type="pres">
      <dgm:prSet presAssocID="{8A97ED07-BB3B-4B94-9777-510972C1E50E}" presName="Name9" presStyleLbl="parChTrans1D2" presStyleIdx="2" presStyleCnt="6"/>
      <dgm:spPr/>
      <dgm:t>
        <a:bodyPr/>
        <a:lstStyle/>
        <a:p>
          <a:endParaRPr lang="ru-RU"/>
        </a:p>
      </dgm:t>
    </dgm:pt>
    <dgm:pt modelId="{D34F798B-3058-4A6E-93F7-0A65BCF413A6}" type="pres">
      <dgm:prSet presAssocID="{8A97ED07-BB3B-4B94-9777-510972C1E50E}" presName="connTx" presStyleLbl="parChTrans1D2" presStyleIdx="2" presStyleCnt="6"/>
      <dgm:spPr/>
      <dgm:t>
        <a:bodyPr/>
        <a:lstStyle/>
        <a:p>
          <a:endParaRPr lang="ru-RU"/>
        </a:p>
      </dgm:t>
    </dgm:pt>
    <dgm:pt modelId="{7130AFB5-CA72-4425-925D-9F63D8BB9689}" type="pres">
      <dgm:prSet presAssocID="{2F8BC03A-AEC6-4938-9DFA-754C66715848}" presName="node" presStyleLbl="node1" presStyleIdx="2" presStyleCnt="6" custScaleX="243031" custRadScaleRad="197726" custRadScaleInc="-57374">
        <dgm:presLayoutVars>
          <dgm:bulletEnabled val="1"/>
        </dgm:presLayoutVars>
      </dgm:prSet>
      <dgm:spPr>
        <a:prstGeom prst="wedgeRoundRectCallout">
          <a:avLst/>
        </a:prstGeom>
      </dgm:spPr>
      <dgm:t>
        <a:bodyPr/>
        <a:lstStyle/>
        <a:p>
          <a:endParaRPr lang="ru-RU"/>
        </a:p>
      </dgm:t>
    </dgm:pt>
    <dgm:pt modelId="{9CDA3C7E-8C78-4D8D-9356-FE79EC09B78D}" type="pres">
      <dgm:prSet presAssocID="{67E6B0C0-DF26-4AEB-BEE3-C88DF60AEB1C}" presName="Name9" presStyleLbl="parChTrans1D2" presStyleIdx="3" presStyleCnt="6"/>
      <dgm:spPr/>
      <dgm:t>
        <a:bodyPr/>
        <a:lstStyle/>
        <a:p>
          <a:endParaRPr lang="ru-RU"/>
        </a:p>
      </dgm:t>
    </dgm:pt>
    <dgm:pt modelId="{59919F6B-DD5D-4697-9B85-B9453D6CF5DA}" type="pres">
      <dgm:prSet presAssocID="{67E6B0C0-DF26-4AEB-BEE3-C88DF60AEB1C}" presName="connTx" presStyleLbl="parChTrans1D2" presStyleIdx="3" presStyleCnt="6"/>
      <dgm:spPr/>
      <dgm:t>
        <a:bodyPr/>
        <a:lstStyle/>
        <a:p>
          <a:endParaRPr lang="ru-RU"/>
        </a:p>
      </dgm:t>
    </dgm:pt>
    <dgm:pt modelId="{2747AAE5-AEF6-42E5-AC74-70F6B61FA54F}" type="pres">
      <dgm:prSet presAssocID="{FB6EF0DF-F9BE-47C1-A9B8-F89BB2204AA4}" presName="node" presStyleLbl="node1" presStyleIdx="3" presStyleCnt="6" custScaleX="301098">
        <dgm:presLayoutVars>
          <dgm:bulletEnabled val="1"/>
        </dgm:presLayoutVars>
      </dgm:prSet>
      <dgm:spPr>
        <a:prstGeom prst="wedgeRoundRectCallout">
          <a:avLst/>
        </a:prstGeom>
      </dgm:spPr>
      <dgm:t>
        <a:bodyPr/>
        <a:lstStyle/>
        <a:p>
          <a:endParaRPr lang="ru-RU"/>
        </a:p>
      </dgm:t>
    </dgm:pt>
    <dgm:pt modelId="{84B03CD7-534D-4C70-B8F3-122358A5C79E}" type="pres">
      <dgm:prSet presAssocID="{36BA9D8D-986D-4E1F-B844-BBB939BD5E5E}" presName="Name9" presStyleLbl="parChTrans1D2" presStyleIdx="4" presStyleCnt="6"/>
      <dgm:spPr/>
      <dgm:t>
        <a:bodyPr/>
        <a:lstStyle/>
        <a:p>
          <a:endParaRPr lang="ru-RU"/>
        </a:p>
      </dgm:t>
    </dgm:pt>
    <dgm:pt modelId="{13A36481-1CA2-4D6C-9DFA-E9A4EB9A3BCE}" type="pres">
      <dgm:prSet presAssocID="{36BA9D8D-986D-4E1F-B844-BBB939BD5E5E}" presName="connTx" presStyleLbl="parChTrans1D2" presStyleIdx="4" presStyleCnt="6"/>
      <dgm:spPr/>
      <dgm:t>
        <a:bodyPr/>
        <a:lstStyle/>
        <a:p>
          <a:endParaRPr lang="ru-RU"/>
        </a:p>
      </dgm:t>
    </dgm:pt>
    <dgm:pt modelId="{06236F96-165D-4D50-9BAF-7DAC17CCA66D}" type="pres">
      <dgm:prSet presAssocID="{2CABD99C-51B2-4CDE-8FA7-B229510F66A0}" presName="node" presStyleLbl="node1" presStyleIdx="4" presStyleCnt="6" custScaleX="256033" custRadScaleRad="203119" custRadScaleInc="63678">
        <dgm:presLayoutVars>
          <dgm:bulletEnabled val="1"/>
        </dgm:presLayoutVars>
      </dgm:prSet>
      <dgm:spPr>
        <a:prstGeom prst="wedgeRoundRectCallout">
          <a:avLst/>
        </a:prstGeom>
      </dgm:spPr>
      <dgm:t>
        <a:bodyPr/>
        <a:lstStyle/>
        <a:p>
          <a:endParaRPr lang="ru-RU"/>
        </a:p>
      </dgm:t>
    </dgm:pt>
    <dgm:pt modelId="{7A518540-C81B-473D-A3BF-535AFF4B7E78}" type="pres">
      <dgm:prSet presAssocID="{9B81AA9A-7F09-4473-9979-241C9AAD00F6}" presName="Name9" presStyleLbl="parChTrans1D2" presStyleIdx="5" presStyleCnt="6"/>
      <dgm:spPr/>
      <dgm:t>
        <a:bodyPr/>
        <a:lstStyle/>
        <a:p>
          <a:endParaRPr lang="ru-RU"/>
        </a:p>
      </dgm:t>
    </dgm:pt>
    <dgm:pt modelId="{5E7AEEE1-6EEC-428C-9CAE-D674FD8BE53C}" type="pres">
      <dgm:prSet presAssocID="{9B81AA9A-7F09-4473-9979-241C9AAD00F6}" presName="connTx" presStyleLbl="parChTrans1D2" presStyleIdx="5" presStyleCnt="6"/>
      <dgm:spPr/>
      <dgm:t>
        <a:bodyPr/>
        <a:lstStyle/>
        <a:p>
          <a:endParaRPr lang="ru-RU"/>
        </a:p>
      </dgm:t>
    </dgm:pt>
    <dgm:pt modelId="{2B6CEAAE-9AAB-4669-AB4F-CE1374B822E9}" type="pres">
      <dgm:prSet presAssocID="{552E5350-BFBE-4260-9AFF-35B30D367074}" presName="node" presStyleLbl="node1" presStyleIdx="5" presStyleCnt="6" custFlipHor="1" custScaleX="244900" custRadScaleRad="211892" custRadScaleInc="-46825">
        <dgm:presLayoutVars>
          <dgm:bulletEnabled val="1"/>
        </dgm:presLayoutVars>
      </dgm:prSet>
      <dgm:spPr>
        <a:prstGeom prst="wedgeRoundRectCallout">
          <a:avLst/>
        </a:prstGeom>
      </dgm:spPr>
      <dgm:t>
        <a:bodyPr/>
        <a:lstStyle/>
        <a:p>
          <a:endParaRPr lang="ru-RU"/>
        </a:p>
      </dgm:t>
    </dgm:pt>
  </dgm:ptLst>
  <dgm:cxnLst>
    <dgm:cxn modelId="{387D1C6C-10BF-4C38-B9BF-39B4D14794AF}" type="presOf" srcId="{8A97ED07-BB3B-4B94-9777-510972C1E50E}" destId="{D34F798B-3058-4A6E-93F7-0A65BCF413A6}" srcOrd="1" destOrd="0" presId="urn:microsoft.com/office/officeart/2005/8/layout/radial1"/>
    <dgm:cxn modelId="{8A080C6F-94F4-4A86-AD53-7155F03FD5EC}" type="presOf" srcId="{9B81AA9A-7F09-4473-9979-241C9AAD00F6}" destId="{7A518540-C81B-473D-A3BF-535AFF4B7E78}" srcOrd="0" destOrd="0" presId="urn:microsoft.com/office/officeart/2005/8/layout/radial1"/>
    <dgm:cxn modelId="{52A69FF4-FB37-446F-BABA-3A4F2D2B0EFB}" type="presOf" srcId="{2CABD99C-51B2-4CDE-8FA7-B229510F66A0}" destId="{06236F96-165D-4D50-9BAF-7DAC17CCA66D}" srcOrd="0" destOrd="0" presId="urn:microsoft.com/office/officeart/2005/8/layout/radial1"/>
    <dgm:cxn modelId="{6597A4AA-53B0-45BB-AF7C-175623F37492}" type="presOf" srcId="{36BA9D8D-986D-4E1F-B844-BBB939BD5E5E}" destId="{13A36481-1CA2-4D6C-9DFA-E9A4EB9A3BCE}" srcOrd="1" destOrd="0" presId="urn:microsoft.com/office/officeart/2005/8/layout/radial1"/>
    <dgm:cxn modelId="{15EBEDB9-2668-4633-8E7B-1D49AF4C7A80}" srcId="{F6B73F0A-DFC9-4E2C-A13B-CE90C82DAEB3}" destId="{FB6EF0DF-F9BE-47C1-A9B8-F89BB2204AA4}" srcOrd="3" destOrd="0" parTransId="{67E6B0C0-DF26-4AEB-BEE3-C88DF60AEB1C}" sibTransId="{91243955-D62B-4375-9FAD-72566A6C9207}"/>
    <dgm:cxn modelId="{A43AF94A-5794-4AC5-9175-9B693B7F386E}" srcId="{F6B73F0A-DFC9-4E2C-A13B-CE90C82DAEB3}" destId="{682B1683-D8DD-4F6C-A0B2-58C84B8F05C0}" srcOrd="0" destOrd="0" parTransId="{EF2294BF-66F1-42A2-9238-73B15026035B}" sibTransId="{5070D4C3-5161-484F-AFB2-337936916F09}"/>
    <dgm:cxn modelId="{5537EEFA-C1AF-47E3-B866-A5D47E3C17C4}" type="presOf" srcId="{67E6B0C0-DF26-4AEB-BEE3-C88DF60AEB1C}" destId="{9CDA3C7E-8C78-4D8D-9356-FE79EC09B78D}" srcOrd="0" destOrd="0" presId="urn:microsoft.com/office/officeart/2005/8/layout/radial1"/>
    <dgm:cxn modelId="{254E2485-5450-47A9-983F-5643EF05D576}" type="presOf" srcId="{34216FE0-34DA-4F6E-96A1-79B4E53ADC1E}" destId="{4DDE9D78-BCAE-4F6C-91AD-EA3462D12064}" srcOrd="1" destOrd="0" presId="urn:microsoft.com/office/officeart/2005/8/layout/radial1"/>
    <dgm:cxn modelId="{78FFBABB-E35C-44CE-A179-68D35433F937}" type="presOf" srcId="{FB6EF0DF-F9BE-47C1-A9B8-F89BB2204AA4}" destId="{2747AAE5-AEF6-42E5-AC74-70F6B61FA54F}" srcOrd="0" destOrd="0" presId="urn:microsoft.com/office/officeart/2005/8/layout/radial1"/>
    <dgm:cxn modelId="{2FB32810-A408-4D20-B443-F991214119BF}" type="presOf" srcId="{8A97ED07-BB3B-4B94-9777-510972C1E50E}" destId="{6EDA68C1-FF35-4CC8-95AA-86F50C4154B8}" srcOrd="0" destOrd="0" presId="urn:microsoft.com/office/officeart/2005/8/layout/radial1"/>
    <dgm:cxn modelId="{AF827134-F0AB-481E-B1E2-EC3277CAF5E9}" type="presOf" srcId="{9B81AA9A-7F09-4473-9979-241C9AAD00F6}" destId="{5E7AEEE1-6EEC-428C-9CAE-D674FD8BE53C}" srcOrd="1" destOrd="0" presId="urn:microsoft.com/office/officeart/2005/8/layout/radial1"/>
    <dgm:cxn modelId="{5854B7DA-AE74-4988-A48B-1F7D56884A98}" type="presOf" srcId="{C2B96F17-F914-4E05-B021-51059DC72BA5}" destId="{6AE89528-A54C-4035-9878-78F4C0D0FA56}" srcOrd="0" destOrd="0" presId="urn:microsoft.com/office/officeart/2005/8/layout/radial1"/>
    <dgm:cxn modelId="{A4883B07-9540-4D4A-9C0F-164268FF8610}" srcId="{F6B73F0A-DFC9-4E2C-A13B-CE90C82DAEB3}" destId="{C71653B1-976E-4EA3-8F6C-6FBC687012AC}" srcOrd="1" destOrd="0" parTransId="{34216FE0-34DA-4F6E-96A1-79B4E53ADC1E}" sibTransId="{75FE8615-5F3F-4977-97CF-AFF769C5748B}"/>
    <dgm:cxn modelId="{315ECD24-ED76-4E0C-9033-7128226EFFF3}" type="presOf" srcId="{F6B73F0A-DFC9-4E2C-A13B-CE90C82DAEB3}" destId="{2B4F56FE-8170-4EBE-AA13-0D2E1AD8EF6A}" srcOrd="0" destOrd="0" presId="urn:microsoft.com/office/officeart/2005/8/layout/radial1"/>
    <dgm:cxn modelId="{BF741227-7385-4B20-9AE3-653399CB3EFC}" type="presOf" srcId="{682B1683-D8DD-4F6C-A0B2-58C84B8F05C0}" destId="{FF72F7F9-938D-4024-BFA2-313913BB86C1}" srcOrd="0" destOrd="0" presId="urn:microsoft.com/office/officeart/2005/8/layout/radial1"/>
    <dgm:cxn modelId="{19C30FD3-C0C1-4ACB-943C-5354DAF0FC26}" type="presOf" srcId="{EF2294BF-66F1-42A2-9238-73B15026035B}" destId="{F59E8DFF-8774-4F2B-AE2F-B96770A42D1C}" srcOrd="0" destOrd="0" presId="urn:microsoft.com/office/officeart/2005/8/layout/radial1"/>
    <dgm:cxn modelId="{69019D4E-A9C6-43A5-9D95-2AC433150749}" type="presOf" srcId="{552E5350-BFBE-4260-9AFF-35B30D367074}" destId="{2B6CEAAE-9AAB-4669-AB4F-CE1374B822E9}" srcOrd="0" destOrd="0" presId="urn:microsoft.com/office/officeart/2005/8/layout/radial1"/>
    <dgm:cxn modelId="{A2AED475-0FEE-473E-9A43-21D0027A1319}" srcId="{F6B73F0A-DFC9-4E2C-A13B-CE90C82DAEB3}" destId="{2F8BC03A-AEC6-4938-9DFA-754C66715848}" srcOrd="2" destOrd="0" parTransId="{8A97ED07-BB3B-4B94-9777-510972C1E50E}" sibTransId="{C77EFF19-5ED1-4BCD-97DE-75D6F91A0043}"/>
    <dgm:cxn modelId="{526A3BC5-698D-4F71-AD3A-9975DACF152E}" type="presOf" srcId="{2F8BC03A-AEC6-4938-9DFA-754C66715848}" destId="{7130AFB5-CA72-4425-925D-9F63D8BB9689}" srcOrd="0" destOrd="0" presId="urn:microsoft.com/office/officeart/2005/8/layout/radial1"/>
    <dgm:cxn modelId="{1EF544E0-CD54-4D53-B8BB-611A6309E0BC}" type="presOf" srcId="{EF2294BF-66F1-42A2-9238-73B15026035B}" destId="{556F291D-0E78-4AE2-A76F-BBB033C28B73}" srcOrd="1" destOrd="0" presId="urn:microsoft.com/office/officeart/2005/8/layout/radial1"/>
    <dgm:cxn modelId="{141C0D98-7BEE-4A92-A931-06AEE5AC407F}" type="presOf" srcId="{36BA9D8D-986D-4E1F-B844-BBB939BD5E5E}" destId="{84B03CD7-534D-4C70-B8F3-122358A5C79E}" srcOrd="0" destOrd="0" presId="urn:microsoft.com/office/officeart/2005/8/layout/radial1"/>
    <dgm:cxn modelId="{4F48F13E-112B-4465-96E5-429481AFB004}" type="presOf" srcId="{67E6B0C0-DF26-4AEB-BEE3-C88DF60AEB1C}" destId="{59919F6B-DD5D-4697-9B85-B9453D6CF5DA}" srcOrd="1" destOrd="0" presId="urn:microsoft.com/office/officeart/2005/8/layout/radial1"/>
    <dgm:cxn modelId="{E4ED23A9-0B2D-42B5-835B-ECC43473A7E2}" srcId="{F6B73F0A-DFC9-4E2C-A13B-CE90C82DAEB3}" destId="{552E5350-BFBE-4260-9AFF-35B30D367074}" srcOrd="5" destOrd="0" parTransId="{9B81AA9A-7F09-4473-9979-241C9AAD00F6}" sibTransId="{1A4882B6-11A8-482C-B3A6-D8D4A7D34D89}"/>
    <dgm:cxn modelId="{3A71FD98-2D51-43A7-82B3-60F4893321DC}" type="presOf" srcId="{C71653B1-976E-4EA3-8F6C-6FBC687012AC}" destId="{9B087592-D5A2-45BF-9F5C-C8368F3CC07B}" srcOrd="0" destOrd="0" presId="urn:microsoft.com/office/officeart/2005/8/layout/radial1"/>
    <dgm:cxn modelId="{338FEECD-7ECA-49F4-89A8-AD450727125E}" srcId="{C2B96F17-F914-4E05-B021-51059DC72BA5}" destId="{F6B73F0A-DFC9-4E2C-A13B-CE90C82DAEB3}" srcOrd="0" destOrd="0" parTransId="{B9728696-FCD2-427D-9DA5-463A8FAC6D4D}" sibTransId="{6068A588-2ECB-4D40-A7C0-F06D83B31331}"/>
    <dgm:cxn modelId="{6D55F2AE-89DC-407A-9950-1EBA4419E03E}" srcId="{F6B73F0A-DFC9-4E2C-A13B-CE90C82DAEB3}" destId="{2CABD99C-51B2-4CDE-8FA7-B229510F66A0}" srcOrd="4" destOrd="0" parTransId="{36BA9D8D-986D-4E1F-B844-BBB939BD5E5E}" sibTransId="{0BB59E03-C330-419D-A8E8-40379BE38E2C}"/>
    <dgm:cxn modelId="{3B29AA8C-1177-4F8C-A241-9B3B4F9EA315}" type="presOf" srcId="{34216FE0-34DA-4F6E-96A1-79B4E53ADC1E}" destId="{BA484CFA-2877-4612-AD63-9AE02E98A9F2}" srcOrd="0" destOrd="0" presId="urn:microsoft.com/office/officeart/2005/8/layout/radial1"/>
    <dgm:cxn modelId="{C34F9A07-B0C9-4DC1-8592-16D323F80DAE}" type="presParOf" srcId="{6AE89528-A54C-4035-9878-78F4C0D0FA56}" destId="{2B4F56FE-8170-4EBE-AA13-0D2E1AD8EF6A}" srcOrd="0" destOrd="0" presId="urn:microsoft.com/office/officeart/2005/8/layout/radial1"/>
    <dgm:cxn modelId="{2C636EDD-65C3-4156-B038-B8FA650273F5}" type="presParOf" srcId="{6AE89528-A54C-4035-9878-78F4C0D0FA56}" destId="{F59E8DFF-8774-4F2B-AE2F-B96770A42D1C}" srcOrd="1" destOrd="0" presId="urn:microsoft.com/office/officeart/2005/8/layout/radial1"/>
    <dgm:cxn modelId="{D82180C8-6511-4E05-A959-8FE826A95F3D}" type="presParOf" srcId="{F59E8DFF-8774-4F2B-AE2F-B96770A42D1C}" destId="{556F291D-0E78-4AE2-A76F-BBB033C28B73}" srcOrd="0" destOrd="0" presId="urn:microsoft.com/office/officeart/2005/8/layout/radial1"/>
    <dgm:cxn modelId="{FD73B3BF-7F52-4ABD-8C9C-9B6261326975}" type="presParOf" srcId="{6AE89528-A54C-4035-9878-78F4C0D0FA56}" destId="{FF72F7F9-938D-4024-BFA2-313913BB86C1}" srcOrd="2" destOrd="0" presId="urn:microsoft.com/office/officeart/2005/8/layout/radial1"/>
    <dgm:cxn modelId="{F7570EE9-916E-4114-8E9C-3623D6BDEED3}" type="presParOf" srcId="{6AE89528-A54C-4035-9878-78F4C0D0FA56}" destId="{BA484CFA-2877-4612-AD63-9AE02E98A9F2}" srcOrd="3" destOrd="0" presId="urn:microsoft.com/office/officeart/2005/8/layout/radial1"/>
    <dgm:cxn modelId="{592139A3-AA8C-401D-8DD9-5CB1062949D9}" type="presParOf" srcId="{BA484CFA-2877-4612-AD63-9AE02E98A9F2}" destId="{4DDE9D78-BCAE-4F6C-91AD-EA3462D12064}" srcOrd="0" destOrd="0" presId="urn:microsoft.com/office/officeart/2005/8/layout/radial1"/>
    <dgm:cxn modelId="{502C883A-1568-4CFB-9787-408F205015AB}" type="presParOf" srcId="{6AE89528-A54C-4035-9878-78F4C0D0FA56}" destId="{9B087592-D5A2-45BF-9F5C-C8368F3CC07B}" srcOrd="4" destOrd="0" presId="urn:microsoft.com/office/officeart/2005/8/layout/radial1"/>
    <dgm:cxn modelId="{D69AABD4-7209-45A7-ADF7-7968AC3BE97D}" type="presParOf" srcId="{6AE89528-A54C-4035-9878-78F4C0D0FA56}" destId="{6EDA68C1-FF35-4CC8-95AA-86F50C4154B8}" srcOrd="5" destOrd="0" presId="urn:microsoft.com/office/officeart/2005/8/layout/radial1"/>
    <dgm:cxn modelId="{211426FD-CB3C-437B-B932-14FB93DEEB1C}" type="presParOf" srcId="{6EDA68C1-FF35-4CC8-95AA-86F50C4154B8}" destId="{D34F798B-3058-4A6E-93F7-0A65BCF413A6}" srcOrd="0" destOrd="0" presId="urn:microsoft.com/office/officeart/2005/8/layout/radial1"/>
    <dgm:cxn modelId="{80DA596D-33CC-418A-AE43-7E264A17B32A}" type="presParOf" srcId="{6AE89528-A54C-4035-9878-78F4C0D0FA56}" destId="{7130AFB5-CA72-4425-925D-9F63D8BB9689}" srcOrd="6" destOrd="0" presId="urn:microsoft.com/office/officeart/2005/8/layout/radial1"/>
    <dgm:cxn modelId="{E24278B0-FDAE-4C6E-91A7-C4F0693FBE1F}" type="presParOf" srcId="{6AE89528-A54C-4035-9878-78F4C0D0FA56}" destId="{9CDA3C7E-8C78-4D8D-9356-FE79EC09B78D}" srcOrd="7" destOrd="0" presId="urn:microsoft.com/office/officeart/2005/8/layout/radial1"/>
    <dgm:cxn modelId="{E8BF9691-675E-4FCC-8FE1-80E9C62B64C9}" type="presParOf" srcId="{9CDA3C7E-8C78-4D8D-9356-FE79EC09B78D}" destId="{59919F6B-DD5D-4697-9B85-B9453D6CF5DA}" srcOrd="0" destOrd="0" presId="urn:microsoft.com/office/officeart/2005/8/layout/radial1"/>
    <dgm:cxn modelId="{11B9EE43-6A28-46E9-8F8D-E4ECB20EA16F}" type="presParOf" srcId="{6AE89528-A54C-4035-9878-78F4C0D0FA56}" destId="{2747AAE5-AEF6-42E5-AC74-70F6B61FA54F}" srcOrd="8" destOrd="0" presId="urn:microsoft.com/office/officeart/2005/8/layout/radial1"/>
    <dgm:cxn modelId="{3B900CB0-3053-4995-9179-A090664EE6CE}" type="presParOf" srcId="{6AE89528-A54C-4035-9878-78F4C0D0FA56}" destId="{84B03CD7-534D-4C70-B8F3-122358A5C79E}" srcOrd="9" destOrd="0" presId="urn:microsoft.com/office/officeart/2005/8/layout/radial1"/>
    <dgm:cxn modelId="{0BC4245F-15B3-4A8E-935B-845307F94065}" type="presParOf" srcId="{84B03CD7-534D-4C70-B8F3-122358A5C79E}" destId="{13A36481-1CA2-4D6C-9DFA-E9A4EB9A3BCE}" srcOrd="0" destOrd="0" presId="urn:microsoft.com/office/officeart/2005/8/layout/radial1"/>
    <dgm:cxn modelId="{35ED7995-8484-44EF-8ED6-EBEC117EED32}" type="presParOf" srcId="{6AE89528-A54C-4035-9878-78F4C0D0FA56}" destId="{06236F96-165D-4D50-9BAF-7DAC17CCA66D}" srcOrd="10" destOrd="0" presId="urn:microsoft.com/office/officeart/2005/8/layout/radial1"/>
    <dgm:cxn modelId="{62ACDD71-44E6-41D2-AB4D-1C5BDB8306E3}" type="presParOf" srcId="{6AE89528-A54C-4035-9878-78F4C0D0FA56}" destId="{7A518540-C81B-473D-A3BF-535AFF4B7E78}" srcOrd="11" destOrd="0" presId="urn:microsoft.com/office/officeart/2005/8/layout/radial1"/>
    <dgm:cxn modelId="{244C0D32-1FAC-40DB-8A09-7C6A53951CFD}" type="presParOf" srcId="{7A518540-C81B-473D-A3BF-535AFF4B7E78}" destId="{5E7AEEE1-6EEC-428C-9CAE-D674FD8BE53C}" srcOrd="0" destOrd="0" presId="urn:microsoft.com/office/officeart/2005/8/layout/radial1"/>
    <dgm:cxn modelId="{3B5D2617-5939-4B1B-8BF5-7AE63B5BB1CF}" type="presParOf" srcId="{6AE89528-A54C-4035-9878-78F4C0D0FA56}" destId="{2B6CEAAE-9AAB-4669-AB4F-CE1374B822E9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4AB0ED-C739-4904-A3EE-63FD580E76AC}" type="doc">
      <dgm:prSet loTypeId="urn:microsoft.com/office/officeart/2005/8/layout/process4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8E44B7-803B-47EC-BADA-59996DCE6124}">
      <dgm:prSet phldrT="[Текст]"/>
      <dgm:spPr/>
      <dgm:t>
        <a:bodyPr/>
        <a:lstStyle/>
        <a:p>
          <a:r>
            <a:rPr lang="ru-RU" dirty="0" smtClean="0"/>
            <a:t>Этап 1</a:t>
          </a:r>
        </a:p>
        <a:p>
          <a:r>
            <a:rPr lang="ru-RU" b="1" dirty="0" smtClean="0"/>
            <a:t>Методические посиделки</a:t>
          </a:r>
          <a:endParaRPr lang="ru-RU" dirty="0"/>
        </a:p>
      </dgm:t>
    </dgm:pt>
    <dgm:pt modelId="{6B5058C2-B80C-4EB5-BF5D-D2FEEB15FB36}" type="parTrans" cxnId="{9CE8DC74-4919-44A5-B3AB-F6328BD43F2D}">
      <dgm:prSet/>
      <dgm:spPr/>
      <dgm:t>
        <a:bodyPr/>
        <a:lstStyle/>
        <a:p>
          <a:endParaRPr lang="ru-RU"/>
        </a:p>
      </dgm:t>
    </dgm:pt>
    <dgm:pt modelId="{0C4EC18A-B21A-49AD-84CD-2A881721B460}" type="sibTrans" cxnId="{9CE8DC74-4919-44A5-B3AB-F6328BD43F2D}">
      <dgm:prSet/>
      <dgm:spPr/>
      <dgm:t>
        <a:bodyPr/>
        <a:lstStyle/>
        <a:p>
          <a:endParaRPr lang="ru-RU"/>
        </a:p>
      </dgm:t>
    </dgm:pt>
    <dgm:pt modelId="{4975FE53-38A3-4924-A0B4-A2156286E480}">
      <dgm:prSet phldrT="[Текст]"/>
      <dgm:spPr/>
      <dgm:t>
        <a:bodyPr/>
        <a:lstStyle/>
        <a:p>
          <a:r>
            <a:rPr lang="ru-RU" dirty="0" smtClean="0"/>
            <a:t>Этап 2</a:t>
          </a:r>
        </a:p>
        <a:p>
          <a:r>
            <a:rPr lang="ru-RU" b="1" dirty="0" smtClean="0"/>
            <a:t>Переход к активным действиям</a:t>
          </a:r>
          <a:endParaRPr lang="ru-RU" dirty="0"/>
        </a:p>
      </dgm:t>
    </dgm:pt>
    <dgm:pt modelId="{348D10E9-85BB-4E50-A787-F3FAE2F6FDBB}" type="parTrans" cxnId="{75CE43FC-9722-4415-8979-9073488C258C}">
      <dgm:prSet/>
      <dgm:spPr/>
      <dgm:t>
        <a:bodyPr/>
        <a:lstStyle/>
        <a:p>
          <a:endParaRPr lang="ru-RU"/>
        </a:p>
      </dgm:t>
    </dgm:pt>
    <dgm:pt modelId="{9B6BD467-3D00-4C7F-863A-4CEF60ADD3B2}" type="sibTrans" cxnId="{75CE43FC-9722-4415-8979-9073488C258C}">
      <dgm:prSet/>
      <dgm:spPr/>
      <dgm:t>
        <a:bodyPr/>
        <a:lstStyle/>
        <a:p>
          <a:endParaRPr lang="ru-RU"/>
        </a:p>
      </dgm:t>
    </dgm:pt>
    <dgm:pt modelId="{EF1AF7E2-88E0-4721-A9BB-CFC7F7FAF0D4}">
      <dgm:prSet phldrT="[Текст]"/>
      <dgm:spPr/>
      <dgm:t>
        <a:bodyPr/>
        <a:lstStyle/>
        <a:p>
          <a:r>
            <a:rPr lang="ru-RU" dirty="0" smtClean="0"/>
            <a:t>Реализация плана взаимодействия молодого специалиста и наставника</a:t>
          </a:r>
          <a:endParaRPr lang="ru-RU" dirty="0"/>
        </a:p>
      </dgm:t>
    </dgm:pt>
    <dgm:pt modelId="{AB21A434-49F7-4AF6-ABDD-D7B717BBC926}" type="parTrans" cxnId="{26F4FFA8-D8CD-4685-8CEE-8B057D9ABDCE}">
      <dgm:prSet/>
      <dgm:spPr/>
      <dgm:t>
        <a:bodyPr/>
        <a:lstStyle/>
        <a:p>
          <a:endParaRPr lang="ru-RU"/>
        </a:p>
      </dgm:t>
    </dgm:pt>
    <dgm:pt modelId="{F4E55D1E-111C-4BCA-B0E2-09BFB2C4EE2B}" type="sibTrans" cxnId="{26F4FFA8-D8CD-4685-8CEE-8B057D9ABDCE}">
      <dgm:prSet/>
      <dgm:spPr/>
      <dgm:t>
        <a:bodyPr/>
        <a:lstStyle/>
        <a:p>
          <a:endParaRPr lang="ru-RU"/>
        </a:p>
      </dgm:t>
    </dgm:pt>
    <dgm:pt modelId="{C92FEE34-F414-468C-817F-7A4D94B6FEE5}">
      <dgm:prSet phldrT="[Текст]"/>
      <dgm:spPr/>
      <dgm:t>
        <a:bodyPr/>
        <a:lstStyle/>
        <a:p>
          <a:r>
            <a:rPr lang="ru-RU" dirty="0" smtClean="0"/>
            <a:t>Этап 3</a:t>
          </a:r>
        </a:p>
        <a:p>
          <a:r>
            <a:rPr lang="ru-RU" dirty="0" smtClean="0"/>
            <a:t>Отличное  начало</a:t>
          </a:r>
          <a:endParaRPr lang="ru-RU" dirty="0"/>
        </a:p>
      </dgm:t>
    </dgm:pt>
    <dgm:pt modelId="{02FC44A0-882F-4EA8-A881-A323DB71220C}" type="parTrans" cxnId="{3657C3E0-98B9-44E5-B64F-C0A8BAD03980}">
      <dgm:prSet/>
      <dgm:spPr/>
      <dgm:t>
        <a:bodyPr/>
        <a:lstStyle/>
        <a:p>
          <a:endParaRPr lang="ru-RU"/>
        </a:p>
      </dgm:t>
    </dgm:pt>
    <dgm:pt modelId="{D8FC8612-2A84-4FCD-AC87-A6F00493922E}" type="sibTrans" cxnId="{3657C3E0-98B9-44E5-B64F-C0A8BAD03980}">
      <dgm:prSet/>
      <dgm:spPr/>
      <dgm:t>
        <a:bodyPr/>
        <a:lstStyle/>
        <a:p>
          <a:endParaRPr lang="ru-RU"/>
        </a:p>
      </dgm:t>
    </dgm:pt>
    <dgm:pt modelId="{D251D079-B7C4-4700-8361-BA7DBFE7CF7B}">
      <dgm:prSet phldrT="[Текст]"/>
      <dgm:spPr/>
      <dgm:t>
        <a:bodyPr/>
        <a:lstStyle/>
        <a:p>
          <a:r>
            <a:rPr lang="ru-RU" dirty="0" smtClean="0"/>
            <a:t>Отчет по теме самообразования</a:t>
          </a:r>
          <a:endParaRPr lang="ru-RU" dirty="0"/>
        </a:p>
      </dgm:t>
    </dgm:pt>
    <dgm:pt modelId="{87826B44-A463-4EA7-BFF5-7824047C5303}" type="parTrans" cxnId="{456F803F-0BC5-47B8-BFAD-487BA2398C3B}">
      <dgm:prSet/>
      <dgm:spPr/>
      <dgm:t>
        <a:bodyPr/>
        <a:lstStyle/>
        <a:p>
          <a:endParaRPr lang="ru-RU"/>
        </a:p>
      </dgm:t>
    </dgm:pt>
    <dgm:pt modelId="{39691F99-EAD6-450E-88DB-0D9EDE54FB81}" type="sibTrans" cxnId="{456F803F-0BC5-47B8-BFAD-487BA2398C3B}">
      <dgm:prSet/>
      <dgm:spPr/>
      <dgm:t>
        <a:bodyPr/>
        <a:lstStyle/>
        <a:p>
          <a:endParaRPr lang="ru-RU"/>
        </a:p>
      </dgm:t>
    </dgm:pt>
    <dgm:pt modelId="{B8B49951-6144-4D25-83F0-3D418BEA9526}">
      <dgm:prSet/>
      <dgm:spPr/>
      <dgm:t>
        <a:bodyPr/>
        <a:lstStyle/>
        <a:p>
          <a:r>
            <a:rPr lang="ru-RU" dirty="0" smtClean="0"/>
            <a:t>Психологическое сопровождение </a:t>
          </a:r>
          <a:endParaRPr lang="ru-RU" dirty="0"/>
        </a:p>
      </dgm:t>
    </dgm:pt>
    <dgm:pt modelId="{75FBBD43-CC22-4AE3-9B02-18A76FE08EA2}" type="parTrans" cxnId="{D2D784F1-436C-4B4F-966C-1D08E1A22453}">
      <dgm:prSet/>
      <dgm:spPr/>
      <dgm:t>
        <a:bodyPr/>
        <a:lstStyle/>
        <a:p>
          <a:endParaRPr lang="ru-RU"/>
        </a:p>
      </dgm:t>
    </dgm:pt>
    <dgm:pt modelId="{D29F9DD8-A885-48DA-BCB0-1B505BF2E694}" type="sibTrans" cxnId="{D2D784F1-436C-4B4F-966C-1D08E1A22453}">
      <dgm:prSet/>
      <dgm:spPr/>
      <dgm:t>
        <a:bodyPr/>
        <a:lstStyle/>
        <a:p>
          <a:endParaRPr lang="ru-RU"/>
        </a:p>
      </dgm:t>
    </dgm:pt>
    <dgm:pt modelId="{D3F7A9AD-6B75-4373-9681-D6E226EAE40B}">
      <dgm:prSet/>
      <dgm:spPr/>
      <dgm:t>
        <a:bodyPr/>
        <a:lstStyle/>
        <a:p>
          <a:r>
            <a:rPr lang="ru-RU" dirty="0" smtClean="0"/>
            <a:t>Выбор темы по самообразованию</a:t>
          </a:r>
          <a:endParaRPr lang="ru-RU" dirty="0"/>
        </a:p>
      </dgm:t>
    </dgm:pt>
    <dgm:pt modelId="{87E46A63-FA33-4809-A598-FE5AE2D324BE}" type="parTrans" cxnId="{A3CDC8FA-100C-4C72-9372-7F133A45C426}">
      <dgm:prSet/>
      <dgm:spPr/>
      <dgm:t>
        <a:bodyPr/>
        <a:lstStyle/>
        <a:p>
          <a:endParaRPr lang="ru-RU"/>
        </a:p>
      </dgm:t>
    </dgm:pt>
    <dgm:pt modelId="{55EC0DB7-A008-4B78-BD65-5D351650CC67}" type="sibTrans" cxnId="{A3CDC8FA-100C-4C72-9372-7F133A45C426}">
      <dgm:prSet/>
      <dgm:spPr/>
      <dgm:t>
        <a:bodyPr/>
        <a:lstStyle/>
        <a:p>
          <a:endParaRPr lang="ru-RU"/>
        </a:p>
      </dgm:t>
    </dgm:pt>
    <dgm:pt modelId="{3927E369-9D03-47E9-B469-03190D3716B7}">
      <dgm:prSet/>
      <dgm:spPr/>
      <dgm:t>
        <a:bodyPr/>
        <a:lstStyle/>
        <a:p>
          <a:r>
            <a:rPr lang="ru-RU" dirty="0" smtClean="0"/>
            <a:t>Моделирование индивидуальных вариантов методической работы </a:t>
          </a:r>
          <a:endParaRPr lang="ru-RU" dirty="0"/>
        </a:p>
      </dgm:t>
    </dgm:pt>
    <dgm:pt modelId="{8C1DBF14-052F-4BF5-99ED-8237ADB189CA}" type="parTrans" cxnId="{498D5AFA-E314-4CED-A86D-41E5A84DA7A6}">
      <dgm:prSet/>
      <dgm:spPr/>
      <dgm:t>
        <a:bodyPr/>
        <a:lstStyle/>
        <a:p>
          <a:endParaRPr lang="ru-RU"/>
        </a:p>
      </dgm:t>
    </dgm:pt>
    <dgm:pt modelId="{D0FEB9D5-23C9-4F50-A7AA-13D9592A3EBD}" type="sibTrans" cxnId="{498D5AFA-E314-4CED-A86D-41E5A84DA7A6}">
      <dgm:prSet/>
      <dgm:spPr/>
      <dgm:t>
        <a:bodyPr/>
        <a:lstStyle/>
        <a:p>
          <a:endParaRPr lang="ru-RU"/>
        </a:p>
      </dgm:t>
    </dgm:pt>
    <dgm:pt modelId="{5DED5F65-A07B-423A-8306-75B06ED1EF47}">
      <dgm:prSet/>
      <dgm:spPr/>
      <dgm:t>
        <a:bodyPr/>
        <a:lstStyle/>
        <a:p>
          <a:r>
            <a:rPr lang="ru-RU" dirty="0" smtClean="0"/>
            <a:t>Назначение наставника</a:t>
          </a:r>
          <a:endParaRPr lang="ru-RU" dirty="0"/>
        </a:p>
      </dgm:t>
    </dgm:pt>
    <dgm:pt modelId="{03574BEC-4E11-4E41-9424-32676C254748}" type="parTrans" cxnId="{D8AD0567-62BF-4E8A-A2FE-C6484F1285C6}">
      <dgm:prSet/>
      <dgm:spPr/>
      <dgm:t>
        <a:bodyPr/>
        <a:lstStyle/>
        <a:p>
          <a:endParaRPr lang="ru-RU"/>
        </a:p>
      </dgm:t>
    </dgm:pt>
    <dgm:pt modelId="{7C3C72E0-B473-46FC-92B3-091B5CBDFF31}" type="sibTrans" cxnId="{D8AD0567-62BF-4E8A-A2FE-C6484F1285C6}">
      <dgm:prSet/>
      <dgm:spPr/>
      <dgm:t>
        <a:bodyPr/>
        <a:lstStyle/>
        <a:p>
          <a:endParaRPr lang="ru-RU"/>
        </a:p>
      </dgm:t>
    </dgm:pt>
    <dgm:pt modelId="{9AD7BD71-D945-4665-872B-462026722F44}">
      <dgm:prSet/>
      <dgm:spPr/>
      <dgm:t>
        <a:bodyPr/>
        <a:lstStyle/>
        <a:p>
          <a:r>
            <a:rPr lang="ru-RU" dirty="0" smtClean="0"/>
            <a:t>Собеседование</a:t>
          </a:r>
          <a:endParaRPr lang="ru-RU" dirty="0"/>
        </a:p>
      </dgm:t>
    </dgm:pt>
    <dgm:pt modelId="{700EE1AC-D589-4A0D-8D85-D7C63E329990}" type="parTrans" cxnId="{AF4EDE22-FD5E-43AE-BD6D-B64A0DF944FA}">
      <dgm:prSet/>
      <dgm:spPr/>
      <dgm:t>
        <a:bodyPr/>
        <a:lstStyle/>
        <a:p>
          <a:endParaRPr lang="ru-RU"/>
        </a:p>
      </dgm:t>
    </dgm:pt>
    <dgm:pt modelId="{22297EB0-2B34-4F4B-BB42-5E76D7B42A64}" type="sibTrans" cxnId="{AF4EDE22-FD5E-43AE-BD6D-B64A0DF944FA}">
      <dgm:prSet/>
      <dgm:spPr/>
      <dgm:t>
        <a:bodyPr/>
        <a:lstStyle/>
        <a:p>
          <a:endParaRPr lang="ru-RU"/>
        </a:p>
      </dgm:t>
    </dgm:pt>
    <dgm:pt modelId="{12172D5D-9735-4334-AABA-F78BAF9CB98D}">
      <dgm:prSet/>
      <dgm:spPr/>
      <dgm:t>
        <a:bodyPr/>
        <a:lstStyle/>
        <a:p>
          <a:r>
            <a:rPr lang="ru-RU" dirty="0" smtClean="0"/>
            <a:t>Создание творческих </a:t>
          </a:r>
          <a:r>
            <a:rPr lang="ru-RU" dirty="0" err="1" smtClean="0"/>
            <a:t>микрогрупп</a:t>
          </a:r>
          <a:r>
            <a:rPr lang="ru-RU" dirty="0" smtClean="0"/>
            <a:t> со </a:t>
          </a:r>
          <a:r>
            <a:rPr lang="ru-RU" dirty="0" err="1" smtClean="0"/>
            <a:t>стажистами</a:t>
          </a:r>
          <a:r>
            <a:rPr lang="ru-RU" dirty="0" smtClean="0"/>
            <a:t> </a:t>
          </a:r>
          <a:endParaRPr lang="ru-RU" dirty="0"/>
        </a:p>
      </dgm:t>
    </dgm:pt>
    <dgm:pt modelId="{15FD6CE0-9FD0-4A02-8584-DBBE77F978DC}" type="parTrans" cxnId="{162CB117-E8A0-4AE4-A11F-1D81A7E14DB8}">
      <dgm:prSet/>
      <dgm:spPr/>
      <dgm:t>
        <a:bodyPr/>
        <a:lstStyle/>
        <a:p>
          <a:endParaRPr lang="ru-RU"/>
        </a:p>
      </dgm:t>
    </dgm:pt>
    <dgm:pt modelId="{3E1D6A7A-1778-4CD8-B54A-94235A5D5EC2}" type="sibTrans" cxnId="{162CB117-E8A0-4AE4-A11F-1D81A7E14DB8}">
      <dgm:prSet/>
      <dgm:spPr/>
      <dgm:t>
        <a:bodyPr/>
        <a:lstStyle/>
        <a:p>
          <a:endParaRPr lang="ru-RU"/>
        </a:p>
      </dgm:t>
    </dgm:pt>
    <dgm:pt modelId="{7AFCFB37-219E-4564-BDBA-AB9150CDEB49}">
      <dgm:prSet/>
      <dgm:spPr/>
      <dgm:t>
        <a:bodyPr/>
        <a:lstStyle/>
        <a:p>
          <a:r>
            <a:rPr lang="ru-RU" dirty="0" smtClean="0"/>
            <a:t>Проектирование ООД с воспитанниками своей возрастной группы на основе </a:t>
          </a:r>
          <a:r>
            <a:rPr lang="ru-RU" dirty="0" err="1" smtClean="0"/>
            <a:t>системно-деятельностного</a:t>
          </a:r>
          <a:r>
            <a:rPr lang="ru-RU" dirty="0" smtClean="0"/>
            <a:t> подхода. </a:t>
          </a:r>
          <a:endParaRPr lang="ru-RU" dirty="0"/>
        </a:p>
      </dgm:t>
    </dgm:pt>
    <dgm:pt modelId="{58CA4825-F940-47DB-80E8-B065A0EC7FE8}" type="parTrans" cxnId="{7384A070-AB63-4163-9BE3-9E862FEC5ED3}">
      <dgm:prSet/>
      <dgm:spPr/>
      <dgm:t>
        <a:bodyPr/>
        <a:lstStyle/>
        <a:p>
          <a:endParaRPr lang="ru-RU"/>
        </a:p>
      </dgm:t>
    </dgm:pt>
    <dgm:pt modelId="{E8F6F87E-1FC0-4033-B9A5-488FD0D9EC6B}" type="sibTrans" cxnId="{7384A070-AB63-4163-9BE3-9E862FEC5ED3}">
      <dgm:prSet/>
      <dgm:spPr/>
      <dgm:t>
        <a:bodyPr/>
        <a:lstStyle/>
        <a:p>
          <a:endParaRPr lang="ru-RU"/>
        </a:p>
      </dgm:t>
    </dgm:pt>
    <dgm:pt modelId="{F12A7842-D0CC-4375-A70F-9F3D81D260EB}">
      <dgm:prSet/>
      <dgm:spPr/>
      <dgm:t>
        <a:bodyPr/>
        <a:lstStyle/>
        <a:p>
          <a:r>
            <a:rPr lang="ru-RU" dirty="0" smtClean="0"/>
            <a:t>Определение перспектив </a:t>
          </a:r>
          <a:endParaRPr lang="ru-RU" dirty="0"/>
        </a:p>
      </dgm:t>
    </dgm:pt>
    <dgm:pt modelId="{AC32F73D-12B0-4E4A-BE48-F2657BFDFAAD}" type="parTrans" cxnId="{B98766A1-F051-4A25-880A-12CD5BD5240B}">
      <dgm:prSet/>
      <dgm:spPr/>
      <dgm:t>
        <a:bodyPr/>
        <a:lstStyle/>
        <a:p>
          <a:endParaRPr lang="ru-RU"/>
        </a:p>
      </dgm:t>
    </dgm:pt>
    <dgm:pt modelId="{CDD1D3CB-67CA-4110-96EB-12FF56BCB018}" type="sibTrans" cxnId="{B98766A1-F051-4A25-880A-12CD5BD5240B}">
      <dgm:prSet/>
      <dgm:spPr/>
      <dgm:t>
        <a:bodyPr/>
        <a:lstStyle/>
        <a:p>
          <a:endParaRPr lang="ru-RU"/>
        </a:p>
      </dgm:t>
    </dgm:pt>
    <dgm:pt modelId="{436EF90D-8A38-4B22-9E15-3F05A9E1F16F}" type="pres">
      <dgm:prSet presAssocID="{884AB0ED-C739-4904-A3EE-63FD580E76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38912E-C11F-4619-9E7F-B2A864DB1F60}" type="pres">
      <dgm:prSet presAssocID="{C92FEE34-F414-468C-817F-7A4D94B6FEE5}" presName="boxAndChildren" presStyleCnt="0"/>
      <dgm:spPr/>
      <dgm:t>
        <a:bodyPr/>
        <a:lstStyle/>
        <a:p>
          <a:endParaRPr lang="ru-RU"/>
        </a:p>
      </dgm:t>
    </dgm:pt>
    <dgm:pt modelId="{C21C18D2-CFD4-45E3-B77E-50D500135CE6}" type="pres">
      <dgm:prSet presAssocID="{C92FEE34-F414-468C-817F-7A4D94B6FEE5}" presName="parentTextBox" presStyleLbl="node1" presStyleIdx="0" presStyleCnt="3"/>
      <dgm:spPr/>
      <dgm:t>
        <a:bodyPr/>
        <a:lstStyle/>
        <a:p>
          <a:endParaRPr lang="ru-RU"/>
        </a:p>
      </dgm:t>
    </dgm:pt>
    <dgm:pt modelId="{62A6BD97-1D75-46DD-A944-BFE58649B504}" type="pres">
      <dgm:prSet presAssocID="{C92FEE34-F414-468C-817F-7A4D94B6FEE5}" presName="entireBox" presStyleLbl="node1" presStyleIdx="0" presStyleCnt="3"/>
      <dgm:spPr/>
      <dgm:t>
        <a:bodyPr/>
        <a:lstStyle/>
        <a:p>
          <a:endParaRPr lang="ru-RU"/>
        </a:p>
      </dgm:t>
    </dgm:pt>
    <dgm:pt modelId="{B5838153-7614-41C0-A4BB-7A4D6E951D96}" type="pres">
      <dgm:prSet presAssocID="{C92FEE34-F414-468C-817F-7A4D94B6FEE5}" presName="descendantBox" presStyleCnt="0"/>
      <dgm:spPr/>
      <dgm:t>
        <a:bodyPr/>
        <a:lstStyle/>
        <a:p>
          <a:endParaRPr lang="ru-RU"/>
        </a:p>
      </dgm:t>
    </dgm:pt>
    <dgm:pt modelId="{1EAE4747-1AF4-4AFB-8275-E04C6C171C77}" type="pres">
      <dgm:prSet presAssocID="{D251D079-B7C4-4700-8361-BA7DBFE7CF7B}" presName="childTextBox" presStyleLbl="fg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A0FDC-C8CB-4845-A975-B1997E3C0CC3}" type="pres">
      <dgm:prSet presAssocID="{F12A7842-D0CC-4375-A70F-9F3D81D260EB}" presName="childTextBox" presStyleLbl="fg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A3EB6-FC10-4316-89FE-E47BDEF3BE73}" type="pres">
      <dgm:prSet presAssocID="{9B6BD467-3D00-4C7F-863A-4CEF60ADD3B2}" presName="sp" presStyleCnt="0"/>
      <dgm:spPr/>
      <dgm:t>
        <a:bodyPr/>
        <a:lstStyle/>
        <a:p>
          <a:endParaRPr lang="ru-RU"/>
        </a:p>
      </dgm:t>
    </dgm:pt>
    <dgm:pt modelId="{1AAB4E54-E31C-45C2-9D5D-F239FEB20884}" type="pres">
      <dgm:prSet presAssocID="{4975FE53-38A3-4924-A0B4-A2156286E480}" presName="arrowAndChildren" presStyleCnt="0"/>
      <dgm:spPr/>
      <dgm:t>
        <a:bodyPr/>
        <a:lstStyle/>
        <a:p>
          <a:endParaRPr lang="ru-RU"/>
        </a:p>
      </dgm:t>
    </dgm:pt>
    <dgm:pt modelId="{B0531343-3D72-400F-985C-68CED4C0D504}" type="pres">
      <dgm:prSet presAssocID="{4975FE53-38A3-4924-A0B4-A2156286E480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059DC190-30DD-4059-8EBE-6DD0AA8E0C35}" type="pres">
      <dgm:prSet presAssocID="{4975FE53-38A3-4924-A0B4-A2156286E480}" presName="arrow" presStyleLbl="node1" presStyleIdx="1" presStyleCnt="3"/>
      <dgm:spPr/>
      <dgm:t>
        <a:bodyPr/>
        <a:lstStyle/>
        <a:p>
          <a:endParaRPr lang="ru-RU"/>
        </a:p>
      </dgm:t>
    </dgm:pt>
    <dgm:pt modelId="{F8380BEB-7C03-483B-A9A7-D6282339B6D4}" type="pres">
      <dgm:prSet presAssocID="{4975FE53-38A3-4924-A0B4-A2156286E480}" presName="descendantArrow" presStyleCnt="0"/>
      <dgm:spPr/>
      <dgm:t>
        <a:bodyPr/>
        <a:lstStyle/>
        <a:p>
          <a:endParaRPr lang="ru-RU"/>
        </a:p>
      </dgm:t>
    </dgm:pt>
    <dgm:pt modelId="{56D2AD48-6A37-433A-B6F9-5A4607AB445F}" type="pres">
      <dgm:prSet presAssocID="{EF1AF7E2-88E0-4721-A9BB-CFC7F7FAF0D4}" presName="childTextArrow" presStyleLbl="fg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839953-3CA9-4C31-A0F5-D5AEF880960A}" type="pres">
      <dgm:prSet presAssocID="{7AFCFB37-219E-4564-BDBA-AB9150CDEB49}" presName="childTextArrow" presStyleLbl="fg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3956E-B317-432E-92D0-42B2EB386B04}" type="pres">
      <dgm:prSet presAssocID="{12172D5D-9735-4334-AABA-F78BAF9CB98D}" presName="childTextArrow" presStyleLbl="fg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DD48C-5508-49D7-B0E9-DCC9909BD39B}" type="pres">
      <dgm:prSet presAssocID="{0C4EC18A-B21A-49AD-84CD-2A881721B460}" presName="sp" presStyleCnt="0"/>
      <dgm:spPr/>
      <dgm:t>
        <a:bodyPr/>
        <a:lstStyle/>
        <a:p>
          <a:endParaRPr lang="ru-RU"/>
        </a:p>
      </dgm:t>
    </dgm:pt>
    <dgm:pt modelId="{705898DD-AD3C-4880-BD2D-8A58BD08B432}" type="pres">
      <dgm:prSet presAssocID="{B68E44B7-803B-47EC-BADA-59996DCE6124}" presName="arrowAndChildren" presStyleCnt="0"/>
      <dgm:spPr/>
      <dgm:t>
        <a:bodyPr/>
        <a:lstStyle/>
        <a:p>
          <a:endParaRPr lang="ru-RU"/>
        </a:p>
      </dgm:t>
    </dgm:pt>
    <dgm:pt modelId="{6D076187-22B9-4E9D-8AC2-11647A619F1F}" type="pres">
      <dgm:prSet presAssocID="{B68E44B7-803B-47EC-BADA-59996DCE6124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62A0E2EB-6BEA-453B-87EA-9BB0E122C1B9}" type="pres">
      <dgm:prSet presAssocID="{B68E44B7-803B-47EC-BADA-59996DCE6124}" presName="arrow" presStyleLbl="node1" presStyleIdx="2" presStyleCnt="3"/>
      <dgm:spPr/>
      <dgm:t>
        <a:bodyPr/>
        <a:lstStyle/>
        <a:p>
          <a:endParaRPr lang="ru-RU"/>
        </a:p>
      </dgm:t>
    </dgm:pt>
    <dgm:pt modelId="{3ADA276D-7D8D-4C88-9803-AFB08FE2BFC9}" type="pres">
      <dgm:prSet presAssocID="{B68E44B7-803B-47EC-BADA-59996DCE6124}" presName="descendantArrow" presStyleCnt="0"/>
      <dgm:spPr/>
      <dgm:t>
        <a:bodyPr/>
        <a:lstStyle/>
        <a:p>
          <a:endParaRPr lang="ru-RU"/>
        </a:p>
      </dgm:t>
    </dgm:pt>
    <dgm:pt modelId="{EC004DEF-4359-4E3D-A281-69EC4FE15194}" type="pres">
      <dgm:prSet presAssocID="{5DED5F65-A07B-423A-8306-75B06ED1EF47}" presName="childTextArrow" presStyleLbl="fg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AB933-C66A-4355-96B4-A990954134EE}" type="pres">
      <dgm:prSet presAssocID="{9AD7BD71-D945-4665-872B-462026722F44}" presName="childTextArrow" presStyleLbl="fg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C39CB-54BF-41C1-AEA0-7A889929F277}" type="pres">
      <dgm:prSet presAssocID="{3927E369-9D03-47E9-B469-03190D3716B7}" presName="childTextArrow" presStyleLbl="fg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FE9A1-8917-4E04-84F4-9F122330FC04}" type="pres">
      <dgm:prSet presAssocID="{B8B49951-6144-4D25-83F0-3D418BEA9526}" presName="childTextArrow" presStyleLbl="fg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3EA01-8EB5-4D68-BB63-B49F7087F2DB}" type="pres">
      <dgm:prSet presAssocID="{D3F7A9AD-6B75-4373-9681-D6E226EAE40B}" presName="childTextArrow" presStyleLbl="fgAccFollow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CE43FC-9722-4415-8979-9073488C258C}" srcId="{884AB0ED-C739-4904-A3EE-63FD580E76AC}" destId="{4975FE53-38A3-4924-A0B4-A2156286E480}" srcOrd="1" destOrd="0" parTransId="{348D10E9-85BB-4E50-A787-F3FAE2F6FDBB}" sibTransId="{9B6BD467-3D00-4C7F-863A-4CEF60ADD3B2}"/>
    <dgm:cxn modelId="{D2D784F1-436C-4B4F-966C-1D08E1A22453}" srcId="{B68E44B7-803B-47EC-BADA-59996DCE6124}" destId="{B8B49951-6144-4D25-83F0-3D418BEA9526}" srcOrd="3" destOrd="0" parTransId="{75FBBD43-CC22-4AE3-9B02-18A76FE08EA2}" sibTransId="{D29F9DD8-A885-48DA-BCB0-1B505BF2E694}"/>
    <dgm:cxn modelId="{26F4FFA8-D8CD-4685-8CEE-8B057D9ABDCE}" srcId="{4975FE53-38A3-4924-A0B4-A2156286E480}" destId="{EF1AF7E2-88E0-4721-A9BB-CFC7F7FAF0D4}" srcOrd="0" destOrd="0" parTransId="{AB21A434-49F7-4AF6-ABDD-D7B717BBC926}" sibTransId="{F4E55D1E-111C-4BCA-B0E2-09BFB2C4EE2B}"/>
    <dgm:cxn modelId="{CFC09419-3C6D-4D07-8725-D861B44D8D3C}" type="presOf" srcId="{B68E44B7-803B-47EC-BADA-59996DCE6124}" destId="{6D076187-22B9-4E9D-8AC2-11647A619F1F}" srcOrd="0" destOrd="0" presId="urn:microsoft.com/office/officeart/2005/8/layout/process4"/>
    <dgm:cxn modelId="{CABA319D-EE22-4E2F-8B4F-D9BE94B05B89}" type="presOf" srcId="{884AB0ED-C739-4904-A3EE-63FD580E76AC}" destId="{436EF90D-8A38-4B22-9E15-3F05A9E1F16F}" srcOrd="0" destOrd="0" presId="urn:microsoft.com/office/officeart/2005/8/layout/process4"/>
    <dgm:cxn modelId="{D2615197-FCEA-431A-A688-B166324ABA3E}" type="presOf" srcId="{F12A7842-D0CC-4375-A70F-9F3D81D260EB}" destId="{060A0FDC-C8CB-4845-A975-B1997E3C0CC3}" srcOrd="0" destOrd="0" presId="urn:microsoft.com/office/officeart/2005/8/layout/process4"/>
    <dgm:cxn modelId="{7384A070-AB63-4163-9BE3-9E862FEC5ED3}" srcId="{4975FE53-38A3-4924-A0B4-A2156286E480}" destId="{7AFCFB37-219E-4564-BDBA-AB9150CDEB49}" srcOrd="1" destOrd="0" parTransId="{58CA4825-F940-47DB-80E8-B065A0EC7FE8}" sibTransId="{E8F6F87E-1FC0-4033-B9A5-488FD0D9EC6B}"/>
    <dgm:cxn modelId="{6ED8197E-B63A-4B8A-BE3F-ABF2433494C5}" type="presOf" srcId="{7AFCFB37-219E-4564-BDBA-AB9150CDEB49}" destId="{A7839953-3CA9-4C31-A0F5-D5AEF880960A}" srcOrd="0" destOrd="0" presId="urn:microsoft.com/office/officeart/2005/8/layout/process4"/>
    <dgm:cxn modelId="{08CBB398-B1EF-4ECF-908C-84783AD18B3C}" type="presOf" srcId="{B8B49951-6144-4D25-83F0-3D418BEA9526}" destId="{C98FE9A1-8917-4E04-84F4-9F122330FC04}" srcOrd="0" destOrd="0" presId="urn:microsoft.com/office/officeart/2005/8/layout/process4"/>
    <dgm:cxn modelId="{B98766A1-F051-4A25-880A-12CD5BD5240B}" srcId="{C92FEE34-F414-468C-817F-7A4D94B6FEE5}" destId="{F12A7842-D0CC-4375-A70F-9F3D81D260EB}" srcOrd="1" destOrd="0" parTransId="{AC32F73D-12B0-4E4A-BE48-F2657BFDFAAD}" sibTransId="{CDD1D3CB-67CA-4110-96EB-12FF56BCB018}"/>
    <dgm:cxn modelId="{966DC85E-70AB-4659-96AC-761C83455904}" type="presOf" srcId="{12172D5D-9735-4334-AABA-F78BAF9CB98D}" destId="{3BB3956E-B317-432E-92D0-42B2EB386B04}" srcOrd="0" destOrd="0" presId="urn:microsoft.com/office/officeart/2005/8/layout/process4"/>
    <dgm:cxn modelId="{C9EBB90D-094A-4CAD-8065-602AE3783999}" type="presOf" srcId="{9AD7BD71-D945-4665-872B-462026722F44}" destId="{9D9AB933-C66A-4355-96B4-A990954134EE}" srcOrd="0" destOrd="0" presId="urn:microsoft.com/office/officeart/2005/8/layout/process4"/>
    <dgm:cxn modelId="{253B3133-233D-4FA9-AA7D-580327F76A00}" type="presOf" srcId="{5DED5F65-A07B-423A-8306-75B06ED1EF47}" destId="{EC004DEF-4359-4E3D-A281-69EC4FE15194}" srcOrd="0" destOrd="0" presId="urn:microsoft.com/office/officeart/2005/8/layout/process4"/>
    <dgm:cxn modelId="{F55A69FF-CB3D-4CE7-A0C9-13CEE93093A5}" type="presOf" srcId="{3927E369-9D03-47E9-B469-03190D3716B7}" destId="{DB1C39CB-54BF-41C1-AEA0-7A889929F277}" srcOrd="0" destOrd="0" presId="urn:microsoft.com/office/officeart/2005/8/layout/process4"/>
    <dgm:cxn modelId="{AF4EDE22-FD5E-43AE-BD6D-B64A0DF944FA}" srcId="{B68E44B7-803B-47EC-BADA-59996DCE6124}" destId="{9AD7BD71-D945-4665-872B-462026722F44}" srcOrd="1" destOrd="0" parTransId="{700EE1AC-D589-4A0D-8D85-D7C63E329990}" sibTransId="{22297EB0-2B34-4F4B-BB42-5E76D7B42A64}"/>
    <dgm:cxn modelId="{D8AD0567-62BF-4E8A-A2FE-C6484F1285C6}" srcId="{B68E44B7-803B-47EC-BADA-59996DCE6124}" destId="{5DED5F65-A07B-423A-8306-75B06ED1EF47}" srcOrd="0" destOrd="0" parTransId="{03574BEC-4E11-4E41-9424-32676C254748}" sibTransId="{7C3C72E0-B473-46FC-92B3-091B5CBDFF31}"/>
    <dgm:cxn modelId="{AD1788A6-8068-4D52-BBBA-4EBEC3CCFE36}" type="presOf" srcId="{D251D079-B7C4-4700-8361-BA7DBFE7CF7B}" destId="{1EAE4747-1AF4-4AFB-8275-E04C6C171C77}" srcOrd="0" destOrd="0" presId="urn:microsoft.com/office/officeart/2005/8/layout/process4"/>
    <dgm:cxn modelId="{440C3DF3-5855-45DC-A7F3-570D4D94A636}" type="presOf" srcId="{4975FE53-38A3-4924-A0B4-A2156286E480}" destId="{B0531343-3D72-400F-985C-68CED4C0D504}" srcOrd="0" destOrd="0" presId="urn:microsoft.com/office/officeart/2005/8/layout/process4"/>
    <dgm:cxn modelId="{1AD41D00-5C83-4F23-8836-44AA6BBF72CC}" type="presOf" srcId="{C92FEE34-F414-468C-817F-7A4D94B6FEE5}" destId="{62A6BD97-1D75-46DD-A944-BFE58649B504}" srcOrd="1" destOrd="0" presId="urn:microsoft.com/office/officeart/2005/8/layout/process4"/>
    <dgm:cxn modelId="{A3CDC8FA-100C-4C72-9372-7F133A45C426}" srcId="{B68E44B7-803B-47EC-BADA-59996DCE6124}" destId="{D3F7A9AD-6B75-4373-9681-D6E226EAE40B}" srcOrd="4" destOrd="0" parTransId="{87E46A63-FA33-4809-A598-FE5AE2D324BE}" sibTransId="{55EC0DB7-A008-4B78-BD65-5D351650CC67}"/>
    <dgm:cxn modelId="{2B8DF194-3A7B-4C94-8C16-37C63DBF1F6F}" type="presOf" srcId="{D3F7A9AD-6B75-4373-9681-D6E226EAE40B}" destId="{28D3EA01-8EB5-4D68-BB63-B49F7087F2DB}" srcOrd="0" destOrd="0" presId="urn:microsoft.com/office/officeart/2005/8/layout/process4"/>
    <dgm:cxn modelId="{BCD4F781-4BB7-4955-9563-77535FF13E15}" type="presOf" srcId="{EF1AF7E2-88E0-4721-A9BB-CFC7F7FAF0D4}" destId="{56D2AD48-6A37-433A-B6F9-5A4607AB445F}" srcOrd="0" destOrd="0" presId="urn:microsoft.com/office/officeart/2005/8/layout/process4"/>
    <dgm:cxn modelId="{162CB117-E8A0-4AE4-A11F-1D81A7E14DB8}" srcId="{4975FE53-38A3-4924-A0B4-A2156286E480}" destId="{12172D5D-9735-4334-AABA-F78BAF9CB98D}" srcOrd="2" destOrd="0" parTransId="{15FD6CE0-9FD0-4A02-8584-DBBE77F978DC}" sibTransId="{3E1D6A7A-1778-4CD8-B54A-94235A5D5EC2}"/>
    <dgm:cxn modelId="{3657C3E0-98B9-44E5-B64F-C0A8BAD03980}" srcId="{884AB0ED-C739-4904-A3EE-63FD580E76AC}" destId="{C92FEE34-F414-468C-817F-7A4D94B6FEE5}" srcOrd="2" destOrd="0" parTransId="{02FC44A0-882F-4EA8-A881-A323DB71220C}" sibTransId="{D8FC8612-2A84-4FCD-AC87-A6F00493922E}"/>
    <dgm:cxn modelId="{53C1F841-9321-48BF-AD8F-6E4720096A37}" type="presOf" srcId="{B68E44B7-803B-47EC-BADA-59996DCE6124}" destId="{62A0E2EB-6BEA-453B-87EA-9BB0E122C1B9}" srcOrd="1" destOrd="0" presId="urn:microsoft.com/office/officeart/2005/8/layout/process4"/>
    <dgm:cxn modelId="{2B981619-8D83-4AFF-B5E1-4AB388AD905E}" type="presOf" srcId="{C92FEE34-F414-468C-817F-7A4D94B6FEE5}" destId="{C21C18D2-CFD4-45E3-B77E-50D500135CE6}" srcOrd="0" destOrd="0" presId="urn:microsoft.com/office/officeart/2005/8/layout/process4"/>
    <dgm:cxn modelId="{456F803F-0BC5-47B8-BFAD-487BA2398C3B}" srcId="{C92FEE34-F414-468C-817F-7A4D94B6FEE5}" destId="{D251D079-B7C4-4700-8361-BA7DBFE7CF7B}" srcOrd="0" destOrd="0" parTransId="{87826B44-A463-4EA7-BFF5-7824047C5303}" sibTransId="{39691F99-EAD6-450E-88DB-0D9EDE54FB81}"/>
    <dgm:cxn modelId="{5F006813-B55C-49BF-9341-84100F3B5A9A}" type="presOf" srcId="{4975FE53-38A3-4924-A0B4-A2156286E480}" destId="{059DC190-30DD-4059-8EBE-6DD0AA8E0C35}" srcOrd="1" destOrd="0" presId="urn:microsoft.com/office/officeart/2005/8/layout/process4"/>
    <dgm:cxn modelId="{9CE8DC74-4919-44A5-B3AB-F6328BD43F2D}" srcId="{884AB0ED-C739-4904-A3EE-63FD580E76AC}" destId="{B68E44B7-803B-47EC-BADA-59996DCE6124}" srcOrd="0" destOrd="0" parTransId="{6B5058C2-B80C-4EB5-BF5D-D2FEEB15FB36}" sibTransId="{0C4EC18A-B21A-49AD-84CD-2A881721B460}"/>
    <dgm:cxn modelId="{498D5AFA-E314-4CED-A86D-41E5A84DA7A6}" srcId="{B68E44B7-803B-47EC-BADA-59996DCE6124}" destId="{3927E369-9D03-47E9-B469-03190D3716B7}" srcOrd="2" destOrd="0" parTransId="{8C1DBF14-052F-4BF5-99ED-8237ADB189CA}" sibTransId="{D0FEB9D5-23C9-4F50-A7AA-13D9592A3EBD}"/>
    <dgm:cxn modelId="{442592DB-EDD9-4F41-BE5F-6E0196124CBC}" type="presParOf" srcId="{436EF90D-8A38-4B22-9E15-3F05A9E1F16F}" destId="{4638912E-C11F-4619-9E7F-B2A864DB1F60}" srcOrd="0" destOrd="0" presId="urn:microsoft.com/office/officeart/2005/8/layout/process4"/>
    <dgm:cxn modelId="{ED1156BB-1CF7-4B9F-A4CD-65A122E159FD}" type="presParOf" srcId="{4638912E-C11F-4619-9E7F-B2A864DB1F60}" destId="{C21C18D2-CFD4-45E3-B77E-50D500135CE6}" srcOrd="0" destOrd="0" presId="urn:microsoft.com/office/officeart/2005/8/layout/process4"/>
    <dgm:cxn modelId="{5280C98A-3078-468F-814B-0B011C8EC109}" type="presParOf" srcId="{4638912E-C11F-4619-9E7F-B2A864DB1F60}" destId="{62A6BD97-1D75-46DD-A944-BFE58649B504}" srcOrd="1" destOrd="0" presId="urn:microsoft.com/office/officeart/2005/8/layout/process4"/>
    <dgm:cxn modelId="{CCCC27C4-52D8-40F1-8E05-7E68E059C1CE}" type="presParOf" srcId="{4638912E-C11F-4619-9E7F-B2A864DB1F60}" destId="{B5838153-7614-41C0-A4BB-7A4D6E951D96}" srcOrd="2" destOrd="0" presId="urn:microsoft.com/office/officeart/2005/8/layout/process4"/>
    <dgm:cxn modelId="{BA7A6D98-4309-468E-BE46-ABBE952B25C2}" type="presParOf" srcId="{B5838153-7614-41C0-A4BB-7A4D6E951D96}" destId="{1EAE4747-1AF4-4AFB-8275-E04C6C171C77}" srcOrd="0" destOrd="0" presId="urn:microsoft.com/office/officeart/2005/8/layout/process4"/>
    <dgm:cxn modelId="{46785A11-124C-44EE-AB52-19DC5A2517DA}" type="presParOf" srcId="{B5838153-7614-41C0-A4BB-7A4D6E951D96}" destId="{060A0FDC-C8CB-4845-A975-B1997E3C0CC3}" srcOrd="1" destOrd="0" presId="urn:microsoft.com/office/officeart/2005/8/layout/process4"/>
    <dgm:cxn modelId="{99CB2BD4-D7EF-4324-90B0-E38EA39F5F4C}" type="presParOf" srcId="{436EF90D-8A38-4B22-9E15-3F05A9E1F16F}" destId="{ABFA3EB6-FC10-4316-89FE-E47BDEF3BE73}" srcOrd="1" destOrd="0" presId="urn:microsoft.com/office/officeart/2005/8/layout/process4"/>
    <dgm:cxn modelId="{61E443D3-FE90-4041-B738-C367A5200D63}" type="presParOf" srcId="{436EF90D-8A38-4B22-9E15-3F05A9E1F16F}" destId="{1AAB4E54-E31C-45C2-9D5D-F239FEB20884}" srcOrd="2" destOrd="0" presId="urn:microsoft.com/office/officeart/2005/8/layout/process4"/>
    <dgm:cxn modelId="{632B622E-5914-443A-B850-97F0363C504A}" type="presParOf" srcId="{1AAB4E54-E31C-45C2-9D5D-F239FEB20884}" destId="{B0531343-3D72-400F-985C-68CED4C0D504}" srcOrd="0" destOrd="0" presId="urn:microsoft.com/office/officeart/2005/8/layout/process4"/>
    <dgm:cxn modelId="{35DEC180-BD63-48DA-9147-3A6E575C52A7}" type="presParOf" srcId="{1AAB4E54-E31C-45C2-9D5D-F239FEB20884}" destId="{059DC190-30DD-4059-8EBE-6DD0AA8E0C35}" srcOrd="1" destOrd="0" presId="urn:microsoft.com/office/officeart/2005/8/layout/process4"/>
    <dgm:cxn modelId="{35E415EB-CD6C-48E0-B127-613102136618}" type="presParOf" srcId="{1AAB4E54-E31C-45C2-9D5D-F239FEB20884}" destId="{F8380BEB-7C03-483B-A9A7-D6282339B6D4}" srcOrd="2" destOrd="0" presId="urn:microsoft.com/office/officeart/2005/8/layout/process4"/>
    <dgm:cxn modelId="{F1061E1F-5CAF-44E8-AE25-4875449D6ADE}" type="presParOf" srcId="{F8380BEB-7C03-483B-A9A7-D6282339B6D4}" destId="{56D2AD48-6A37-433A-B6F9-5A4607AB445F}" srcOrd="0" destOrd="0" presId="urn:microsoft.com/office/officeart/2005/8/layout/process4"/>
    <dgm:cxn modelId="{F4E5A468-DAB9-4F19-B03E-A24A3E71F011}" type="presParOf" srcId="{F8380BEB-7C03-483B-A9A7-D6282339B6D4}" destId="{A7839953-3CA9-4C31-A0F5-D5AEF880960A}" srcOrd="1" destOrd="0" presId="urn:microsoft.com/office/officeart/2005/8/layout/process4"/>
    <dgm:cxn modelId="{DC674D8C-35FE-46FF-9AD5-93185ED9CD75}" type="presParOf" srcId="{F8380BEB-7C03-483B-A9A7-D6282339B6D4}" destId="{3BB3956E-B317-432E-92D0-42B2EB386B04}" srcOrd="2" destOrd="0" presId="urn:microsoft.com/office/officeart/2005/8/layout/process4"/>
    <dgm:cxn modelId="{20A37D4A-3410-4C48-AF2F-7F1078DFD9F9}" type="presParOf" srcId="{436EF90D-8A38-4B22-9E15-3F05A9E1F16F}" destId="{1D0DD48C-5508-49D7-B0E9-DCC9909BD39B}" srcOrd="3" destOrd="0" presId="urn:microsoft.com/office/officeart/2005/8/layout/process4"/>
    <dgm:cxn modelId="{0CEE97F4-5E0D-4240-BCC0-A0538C735343}" type="presParOf" srcId="{436EF90D-8A38-4B22-9E15-3F05A9E1F16F}" destId="{705898DD-AD3C-4880-BD2D-8A58BD08B432}" srcOrd="4" destOrd="0" presId="urn:microsoft.com/office/officeart/2005/8/layout/process4"/>
    <dgm:cxn modelId="{EE91885C-33C0-4FFF-953C-1D1C0D0636BD}" type="presParOf" srcId="{705898DD-AD3C-4880-BD2D-8A58BD08B432}" destId="{6D076187-22B9-4E9D-8AC2-11647A619F1F}" srcOrd="0" destOrd="0" presId="urn:microsoft.com/office/officeart/2005/8/layout/process4"/>
    <dgm:cxn modelId="{414BA9A2-A14F-4C35-A7C7-D13BCD6A52D8}" type="presParOf" srcId="{705898DD-AD3C-4880-BD2D-8A58BD08B432}" destId="{62A0E2EB-6BEA-453B-87EA-9BB0E122C1B9}" srcOrd="1" destOrd="0" presId="urn:microsoft.com/office/officeart/2005/8/layout/process4"/>
    <dgm:cxn modelId="{FA225563-FDCE-4BE5-BFA8-05BB9E2D0CCC}" type="presParOf" srcId="{705898DD-AD3C-4880-BD2D-8A58BD08B432}" destId="{3ADA276D-7D8D-4C88-9803-AFB08FE2BFC9}" srcOrd="2" destOrd="0" presId="urn:microsoft.com/office/officeart/2005/8/layout/process4"/>
    <dgm:cxn modelId="{B1CD1D46-8C9E-4A40-BCE3-DF95AF5AD378}" type="presParOf" srcId="{3ADA276D-7D8D-4C88-9803-AFB08FE2BFC9}" destId="{EC004DEF-4359-4E3D-A281-69EC4FE15194}" srcOrd="0" destOrd="0" presId="urn:microsoft.com/office/officeart/2005/8/layout/process4"/>
    <dgm:cxn modelId="{E5281DBE-6D6D-4D22-8543-518092042590}" type="presParOf" srcId="{3ADA276D-7D8D-4C88-9803-AFB08FE2BFC9}" destId="{9D9AB933-C66A-4355-96B4-A990954134EE}" srcOrd="1" destOrd="0" presId="urn:microsoft.com/office/officeart/2005/8/layout/process4"/>
    <dgm:cxn modelId="{AA05DA48-8037-4734-AB3F-8D5FE0EA83BB}" type="presParOf" srcId="{3ADA276D-7D8D-4C88-9803-AFB08FE2BFC9}" destId="{DB1C39CB-54BF-41C1-AEA0-7A889929F277}" srcOrd="2" destOrd="0" presId="urn:microsoft.com/office/officeart/2005/8/layout/process4"/>
    <dgm:cxn modelId="{83C1F785-02FB-4356-9321-67F311A58425}" type="presParOf" srcId="{3ADA276D-7D8D-4C88-9803-AFB08FE2BFC9}" destId="{C98FE9A1-8917-4E04-84F4-9F122330FC04}" srcOrd="3" destOrd="0" presId="urn:microsoft.com/office/officeart/2005/8/layout/process4"/>
    <dgm:cxn modelId="{9597CAF7-8A9D-4CB5-9D78-781EC591354B}" type="presParOf" srcId="{3ADA276D-7D8D-4C88-9803-AFB08FE2BFC9}" destId="{28D3EA01-8EB5-4D68-BB63-B49F7087F2DB}" srcOrd="4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4F56FE-8170-4EBE-AA13-0D2E1AD8EF6A}">
      <dsp:nvSpPr>
        <dsp:cNvPr id="0" name=""/>
        <dsp:cNvSpPr/>
      </dsp:nvSpPr>
      <dsp:spPr>
        <a:xfrm>
          <a:off x="3833834" y="1436203"/>
          <a:ext cx="1089992" cy="1089992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Повышение профессиональной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компетентности педагогов ДОУ</a:t>
          </a:r>
          <a:endParaRPr lang="ru-RU" sz="900" kern="1200" dirty="0"/>
        </a:p>
      </dsp:txBody>
      <dsp:txXfrm>
        <a:off x="3833834" y="1436203"/>
        <a:ext cx="1089992" cy="1089992"/>
      </dsp:txXfrm>
    </dsp:sp>
    <dsp:sp modelId="{F59E8DFF-8774-4F2B-AE2F-B96770A42D1C}">
      <dsp:nvSpPr>
        <dsp:cNvPr id="0" name=""/>
        <dsp:cNvSpPr/>
      </dsp:nvSpPr>
      <dsp:spPr>
        <a:xfrm rot="16200000">
          <a:off x="4214135" y="1260216"/>
          <a:ext cx="329389" cy="22585"/>
        </a:xfrm>
        <a:custGeom>
          <a:avLst/>
          <a:gdLst/>
          <a:ahLst/>
          <a:cxnLst/>
          <a:rect l="0" t="0" r="0" b="0"/>
          <a:pathLst>
            <a:path>
              <a:moveTo>
                <a:pt x="0" y="11292"/>
              </a:moveTo>
              <a:lnTo>
                <a:pt x="329389" y="11292"/>
              </a:lnTo>
            </a:path>
          </a:pathLst>
        </a:custGeom>
        <a:noFill/>
        <a:ln w="254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4370595" y="1263274"/>
        <a:ext cx="16469" cy="16469"/>
      </dsp:txXfrm>
    </dsp:sp>
    <dsp:sp modelId="{FF72F7F9-938D-4024-BFA2-313913BB86C1}">
      <dsp:nvSpPr>
        <dsp:cNvPr id="0" name=""/>
        <dsp:cNvSpPr/>
      </dsp:nvSpPr>
      <dsp:spPr>
        <a:xfrm>
          <a:off x="2866427" y="16821"/>
          <a:ext cx="3024804" cy="1089992"/>
        </a:xfrm>
        <a:prstGeom prst="wedgeRoundRect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Обеспечение свободы творческого решения педагогических задач педагогами ДОУ на основе устойчивых представлений о современных тенденциях в дошкольном образовании (ФГОС ДО)</a:t>
          </a:r>
          <a:endParaRPr lang="ru-RU" sz="1200" kern="1200" dirty="0"/>
        </a:p>
      </dsp:txBody>
      <dsp:txXfrm>
        <a:off x="2866427" y="16821"/>
        <a:ext cx="3024804" cy="1089992"/>
      </dsp:txXfrm>
    </dsp:sp>
    <dsp:sp modelId="{BA484CFA-2877-4612-AD63-9AE02E98A9F2}">
      <dsp:nvSpPr>
        <dsp:cNvPr id="0" name=""/>
        <dsp:cNvSpPr/>
      </dsp:nvSpPr>
      <dsp:spPr>
        <a:xfrm rot="20711646">
          <a:off x="4884641" y="1668323"/>
          <a:ext cx="1270325" cy="22585"/>
        </a:xfrm>
        <a:custGeom>
          <a:avLst/>
          <a:gdLst/>
          <a:ahLst/>
          <a:cxnLst/>
          <a:rect l="0" t="0" r="0" b="0"/>
          <a:pathLst>
            <a:path>
              <a:moveTo>
                <a:pt x="0" y="11292"/>
              </a:moveTo>
              <a:lnTo>
                <a:pt x="1270325" y="11292"/>
              </a:lnTo>
            </a:path>
          </a:pathLst>
        </a:custGeom>
        <a:noFill/>
        <a:ln w="254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711646">
        <a:off x="5488045" y="1647857"/>
        <a:ext cx="63516" cy="63516"/>
      </dsp:txXfrm>
    </dsp:sp>
    <dsp:sp modelId="{9B087592-D5A2-45BF-9F5C-C8368F3CC07B}">
      <dsp:nvSpPr>
        <dsp:cNvPr id="0" name=""/>
        <dsp:cNvSpPr/>
      </dsp:nvSpPr>
      <dsp:spPr>
        <a:xfrm>
          <a:off x="5943598" y="685801"/>
          <a:ext cx="2548412" cy="1089992"/>
        </a:xfrm>
        <a:prstGeom prst="wedgeRoundRect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Создание условий для профессионального роста педагогов: обеспечение современного прохождения курсов повышения квалификации, аттестация на основе достигнутых результатов</a:t>
          </a:r>
          <a:endParaRPr lang="ru-RU" sz="1200" kern="1200" dirty="0"/>
        </a:p>
      </dsp:txBody>
      <dsp:txXfrm>
        <a:off x="5943598" y="685801"/>
        <a:ext cx="2548412" cy="1089992"/>
      </dsp:txXfrm>
    </dsp:sp>
    <dsp:sp modelId="{6EDA68C1-FF35-4CC8-95AA-86F50C4154B8}">
      <dsp:nvSpPr>
        <dsp:cNvPr id="0" name=""/>
        <dsp:cNvSpPr/>
      </dsp:nvSpPr>
      <dsp:spPr>
        <a:xfrm rot="767268">
          <a:off x="4897011" y="2209200"/>
          <a:ext cx="1072225" cy="22585"/>
        </a:xfrm>
        <a:custGeom>
          <a:avLst/>
          <a:gdLst/>
          <a:ahLst/>
          <a:cxnLst/>
          <a:rect l="0" t="0" r="0" b="0"/>
          <a:pathLst>
            <a:path>
              <a:moveTo>
                <a:pt x="0" y="11292"/>
              </a:moveTo>
              <a:lnTo>
                <a:pt x="1072225" y="11292"/>
              </a:lnTo>
            </a:path>
          </a:pathLst>
        </a:custGeom>
        <a:noFill/>
        <a:ln w="254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767268">
        <a:off x="5406318" y="2193687"/>
        <a:ext cx="53611" cy="53611"/>
      </dsp:txXfrm>
    </dsp:sp>
    <dsp:sp modelId="{7130AFB5-CA72-4425-925D-9F63D8BB9689}">
      <dsp:nvSpPr>
        <dsp:cNvPr id="0" name=""/>
        <dsp:cNvSpPr/>
      </dsp:nvSpPr>
      <dsp:spPr>
        <a:xfrm>
          <a:off x="5791197" y="2057394"/>
          <a:ext cx="2649018" cy="1089992"/>
        </a:xfrm>
        <a:prstGeom prst="wedgeRoundRect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Осознание педагогом значимости роста собственной профессиональной компетентности для повышения уровня оказания образовательных услуг ДОУ в целом</a:t>
          </a:r>
          <a:endParaRPr lang="ru-RU" sz="1200" kern="1200" dirty="0"/>
        </a:p>
      </dsp:txBody>
      <dsp:txXfrm>
        <a:off x="5791197" y="2057394"/>
        <a:ext cx="2649018" cy="1089992"/>
      </dsp:txXfrm>
    </dsp:sp>
    <dsp:sp modelId="{9CDA3C7E-8C78-4D8D-9356-FE79EC09B78D}">
      <dsp:nvSpPr>
        <dsp:cNvPr id="0" name=""/>
        <dsp:cNvSpPr/>
      </dsp:nvSpPr>
      <dsp:spPr>
        <a:xfrm rot="5400000">
          <a:off x="4214135" y="2679598"/>
          <a:ext cx="329389" cy="22585"/>
        </a:xfrm>
        <a:custGeom>
          <a:avLst/>
          <a:gdLst/>
          <a:ahLst/>
          <a:cxnLst/>
          <a:rect l="0" t="0" r="0" b="0"/>
          <a:pathLst>
            <a:path>
              <a:moveTo>
                <a:pt x="0" y="11292"/>
              </a:moveTo>
              <a:lnTo>
                <a:pt x="329389" y="11292"/>
              </a:lnTo>
            </a:path>
          </a:pathLst>
        </a:custGeom>
        <a:noFill/>
        <a:ln w="254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4370595" y="2682656"/>
        <a:ext cx="16469" cy="16469"/>
      </dsp:txXfrm>
    </dsp:sp>
    <dsp:sp modelId="{2747AAE5-AEF6-42E5-AC74-70F6B61FA54F}">
      <dsp:nvSpPr>
        <dsp:cNvPr id="0" name=""/>
        <dsp:cNvSpPr/>
      </dsp:nvSpPr>
      <dsp:spPr>
        <a:xfrm>
          <a:off x="2737857" y="2855585"/>
          <a:ext cx="3281944" cy="1089992"/>
        </a:xfrm>
        <a:prstGeom prst="wedgeRoundRect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Позитивная самооценка, </a:t>
          </a:r>
          <a:r>
            <a:rPr lang="ru-RU" sz="1200" kern="1200" dirty="0" err="1" smtClean="0"/>
            <a:t>самопрезентация</a:t>
          </a:r>
          <a:r>
            <a:rPr lang="ru-RU" sz="1200" kern="1200" dirty="0" smtClean="0"/>
            <a:t> в коллективе и социуме, т.е. ситуация профессионального успеха</a:t>
          </a:r>
          <a:endParaRPr lang="ru-RU" sz="1200" kern="1200" dirty="0"/>
        </a:p>
      </dsp:txBody>
      <dsp:txXfrm>
        <a:off x="2737857" y="2855585"/>
        <a:ext cx="3281944" cy="1089992"/>
      </dsp:txXfrm>
    </dsp:sp>
    <dsp:sp modelId="{84B03CD7-534D-4C70-B8F3-122358A5C79E}">
      <dsp:nvSpPr>
        <dsp:cNvPr id="0" name=""/>
        <dsp:cNvSpPr/>
      </dsp:nvSpPr>
      <dsp:spPr>
        <a:xfrm rot="10146204">
          <a:off x="2789788" y="2173448"/>
          <a:ext cx="1063459" cy="22585"/>
        </a:xfrm>
        <a:custGeom>
          <a:avLst/>
          <a:gdLst/>
          <a:ahLst/>
          <a:cxnLst/>
          <a:rect l="0" t="0" r="0" b="0"/>
          <a:pathLst>
            <a:path>
              <a:moveTo>
                <a:pt x="0" y="11292"/>
              </a:moveTo>
              <a:lnTo>
                <a:pt x="1063459" y="11292"/>
              </a:lnTo>
            </a:path>
          </a:pathLst>
        </a:custGeom>
        <a:noFill/>
        <a:ln w="254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146204">
        <a:off x="3294931" y="2158154"/>
        <a:ext cx="53172" cy="53172"/>
      </dsp:txXfrm>
    </dsp:sp>
    <dsp:sp modelId="{06236F96-165D-4D50-9BAF-7DAC17CCA66D}">
      <dsp:nvSpPr>
        <dsp:cNvPr id="0" name=""/>
        <dsp:cNvSpPr/>
      </dsp:nvSpPr>
      <dsp:spPr>
        <a:xfrm>
          <a:off x="152406" y="1981204"/>
          <a:ext cx="2790739" cy="1089992"/>
        </a:xfrm>
        <a:prstGeom prst="wedgeRoundRect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Активное участие педагогов в выборе направлений, целей и задач развития учреждения (орган самоуправления)</a:t>
          </a:r>
          <a:endParaRPr lang="ru-RU" sz="1200" kern="1200" dirty="0"/>
        </a:p>
      </dsp:txBody>
      <dsp:txXfrm>
        <a:off x="152406" y="1981204"/>
        <a:ext cx="2790739" cy="1089992"/>
      </dsp:txXfrm>
    </dsp:sp>
    <dsp:sp modelId="{7A518540-C81B-473D-A3BF-535AFF4B7E78}">
      <dsp:nvSpPr>
        <dsp:cNvPr id="0" name=""/>
        <dsp:cNvSpPr/>
      </dsp:nvSpPr>
      <dsp:spPr>
        <a:xfrm rot="11757150">
          <a:off x="2554977" y="1637988"/>
          <a:ext cx="1325364" cy="22585"/>
        </a:xfrm>
        <a:custGeom>
          <a:avLst/>
          <a:gdLst/>
          <a:ahLst/>
          <a:cxnLst/>
          <a:rect l="0" t="0" r="0" b="0"/>
          <a:pathLst>
            <a:path>
              <a:moveTo>
                <a:pt x="0" y="11292"/>
              </a:moveTo>
              <a:lnTo>
                <a:pt x="1325364" y="11292"/>
              </a:lnTo>
            </a:path>
          </a:pathLst>
        </a:custGeom>
        <a:noFill/>
        <a:ln w="254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1757150">
        <a:off x="3184525" y="1616147"/>
        <a:ext cx="66268" cy="66268"/>
      </dsp:txXfrm>
    </dsp:sp>
    <dsp:sp modelId="{2B6CEAAE-9AAB-4669-AB4F-CE1374B822E9}">
      <dsp:nvSpPr>
        <dsp:cNvPr id="0" name=""/>
        <dsp:cNvSpPr/>
      </dsp:nvSpPr>
      <dsp:spPr>
        <a:xfrm flipH="1">
          <a:off x="152399" y="609605"/>
          <a:ext cx="2669390" cy="1089992"/>
        </a:xfrm>
        <a:prstGeom prst="wedgeRoundRect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Возможность выбора педагогами форм повышения компетентности, в т.ч. возможность участи в профессиональных объединениях</a:t>
          </a:r>
          <a:endParaRPr lang="ru-RU" sz="1200" kern="1200" dirty="0"/>
        </a:p>
      </dsp:txBody>
      <dsp:txXfrm flipH="1">
        <a:off x="152399" y="609605"/>
        <a:ext cx="2669390" cy="10899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A6BD97-1D75-46DD-A944-BFE58649B504}">
      <dsp:nvSpPr>
        <dsp:cNvPr id="0" name=""/>
        <dsp:cNvSpPr/>
      </dsp:nvSpPr>
      <dsp:spPr>
        <a:xfrm>
          <a:off x="0" y="3349572"/>
          <a:ext cx="8686800" cy="10994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Этап 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Отличное  начало</a:t>
          </a:r>
          <a:endParaRPr lang="ru-RU" sz="1200" kern="1200" dirty="0"/>
        </a:p>
      </dsp:txBody>
      <dsp:txXfrm>
        <a:off x="0" y="3349572"/>
        <a:ext cx="8686800" cy="593678"/>
      </dsp:txXfrm>
    </dsp:sp>
    <dsp:sp modelId="{1EAE4747-1AF4-4AFB-8275-E04C6C171C77}">
      <dsp:nvSpPr>
        <dsp:cNvPr id="0" name=""/>
        <dsp:cNvSpPr/>
      </dsp:nvSpPr>
      <dsp:spPr>
        <a:xfrm>
          <a:off x="0" y="3921262"/>
          <a:ext cx="4343400" cy="5057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Отчет по теме самообразования</a:t>
          </a:r>
          <a:endParaRPr lang="ru-RU" sz="1000" kern="1200" dirty="0"/>
        </a:p>
      </dsp:txBody>
      <dsp:txXfrm>
        <a:off x="0" y="3921262"/>
        <a:ext cx="4343400" cy="505725"/>
      </dsp:txXfrm>
    </dsp:sp>
    <dsp:sp modelId="{060A0FDC-C8CB-4845-A975-B1997E3C0CC3}">
      <dsp:nvSpPr>
        <dsp:cNvPr id="0" name=""/>
        <dsp:cNvSpPr/>
      </dsp:nvSpPr>
      <dsp:spPr>
        <a:xfrm>
          <a:off x="4343400" y="3921262"/>
          <a:ext cx="4343400" cy="5057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Определение перспектив </a:t>
          </a:r>
          <a:endParaRPr lang="ru-RU" sz="1000" kern="1200" dirty="0"/>
        </a:p>
      </dsp:txBody>
      <dsp:txXfrm>
        <a:off x="4343400" y="3921262"/>
        <a:ext cx="4343400" cy="505725"/>
      </dsp:txXfrm>
    </dsp:sp>
    <dsp:sp modelId="{059DC190-30DD-4059-8EBE-6DD0AA8E0C35}">
      <dsp:nvSpPr>
        <dsp:cNvPr id="0" name=""/>
        <dsp:cNvSpPr/>
      </dsp:nvSpPr>
      <dsp:spPr>
        <a:xfrm rot="10800000">
          <a:off x="0" y="1675179"/>
          <a:ext cx="8686800" cy="169088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Этап 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Переход к активным действиям</a:t>
          </a:r>
          <a:endParaRPr lang="ru-RU" sz="1200" kern="1200" dirty="0"/>
        </a:p>
      </dsp:txBody>
      <dsp:txXfrm>
        <a:off x="0" y="1675179"/>
        <a:ext cx="8686800" cy="593500"/>
      </dsp:txXfrm>
    </dsp:sp>
    <dsp:sp modelId="{56D2AD48-6A37-433A-B6F9-5A4607AB445F}">
      <dsp:nvSpPr>
        <dsp:cNvPr id="0" name=""/>
        <dsp:cNvSpPr/>
      </dsp:nvSpPr>
      <dsp:spPr>
        <a:xfrm>
          <a:off x="4241" y="2268679"/>
          <a:ext cx="2892772" cy="5055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Реализация плана взаимодействия молодого специалиста и наставника</a:t>
          </a:r>
          <a:endParaRPr lang="ru-RU" sz="1000" kern="1200" dirty="0"/>
        </a:p>
      </dsp:txBody>
      <dsp:txXfrm>
        <a:off x="4241" y="2268679"/>
        <a:ext cx="2892772" cy="505574"/>
      </dsp:txXfrm>
    </dsp:sp>
    <dsp:sp modelId="{A7839953-3CA9-4C31-A0F5-D5AEF880960A}">
      <dsp:nvSpPr>
        <dsp:cNvPr id="0" name=""/>
        <dsp:cNvSpPr/>
      </dsp:nvSpPr>
      <dsp:spPr>
        <a:xfrm>
          <a:off x="2897013" y="2268679"/>
          <a:ext cx="2892772" cy="5055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Проектирование ООД с воспитанниками своей возрастной группы на основе </a:t>
          </a:r>
          <a:r>
            <a:rPr lang="ru-RU" sz="1000" kern="1200" dirty="0" err="1" smtClean="0"/>
            <a:t>системно-деятельностного</a:t>
          </a:r>
          <a:r>
            <a:rPr lang="ru-RU" sz="1000" kern="1200" dirty="0" smtClean="0"/>
            <a:t> подхода. </a:t>
          </a:r>
          <a:endParaRPr lang="ru-RU" sz="1000" kern="1200" dirty="0"/>
        </a:p>
      </dsp:txBody>
      <dsp:txXfrm>
        <a:off x="2897013" y="2268679"/>
        <a:ext cx="2892772" cy="505574"/>
      </dsp:txXfrm>
    </dsp:sp>
    <dsp:sp modelId="{3BB3956E-B317-432E-92D0-42B2EB386B04}">
      <dsp:nvSpPr>
        <dsp:cNvPr id="0" name=""/>
        <dsp:cNvSpPr/>
      </dsp:nvSpPr>
      <dsp:spPr>
        <a:xfrm>
          <a:off x="5789786" y="2268679"/>
          <a:ext cx="2892772" cy="5055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Создание творческих </a:t>
          </a:r>
          <a:r>
            <a:rPr lang="ru-RU" sz="1000" kern="1200" dirty="0" err="1" smtClean="0"/>
            <a:t>микрогрупп</a:t>
          </a:r>
          <a:r>
            <a:rPr lang="ru-RU" sz="1000" kern="1200" dirty="0" smtClean="0"/>
            <a:t> со </a:t>
          </a:r>
          <a:r>
            <a:rPr lang="ru-RU" sz="1000" kern="1200" dirty="0" err="1" smtClean="0"/>
            <a:t>стажистами</a:t>
          </a:r>
          <a:r>
            <a:rPr lang="ru-RU" sz="1000" kern="1200" dirty="0" smtClean="0"/>
            <a:t> </a:t>
          </a:r>
          <a:endParaRPr lang="ru-RU" sz="1000" kern="1200" dirty="0"/>
        </a:p>
      </dsp:txBody>
      <dsp:txXfrm>
        <a:off x="5789786" y="2268679"/>
        <a:ext cx="2892772" cy="505574"/>
      </dsp:txXfrm>
    </dsp:sp>
    <dsp:sp modelId="{62A0E2EB-6BEA-453B-87EA-9BB0E122C1B9}">
      <dsp:nvSpPr>
        <dsp:cNvPr id="0" name=""/>
        <dsp:cNvSpPr/>
      </dsp:nvSpPr>
      <dsp:spPr>
        <a:xfrm rot="10800000">
          <a:off x="0" y="786"/>
          <a:ext cx="8686800" cy="169088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Этап 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Методические посиделки</a:t>
          </a:r>
          <a:endParaRPr lang="ru-RU" sz="1200" kern="1200" dirty="0"/>
        </a:p>
      </dsp:txBody>
      <dsp:txXfrm>
        <a:off x="0" y="786"/>
        <a:ext cx="8686800" cy="593500"/>
      </dsp:txXfrm>
    </dsp:sp>
    <dsp:sp modelId="{EC004DEF-4359-4E3D-A281-69EC4FE15194}">
      <dsp:nvSpPr>
        <dsp:cNvPr id="0" name=""/>
        <dsp:cNvSpPr/>
      </dsp:nvSpPr>
      <dsp:spPr>
        <a:xfrm>
          <a:off x="1060" y="594286"/>
          <a:ext cx="1736935" cy="5055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Назначение наставника</a:t>
          </a:r>
          <a:endParaRPr lang="ru-RU" sz="1000" kern="1200" dirty="0"/>
        </a:p>
      </dsp:txBody>
      <dsp:txXfrm>
        <a:off x="1060" y="594286"/>
        <a:ext cx="1736935" cy="505574"/>
      </dsp:txXfrm>
    </dsp:sp>
    <dsp:sp modelId="{9D9AB933-C66A-4355-96B4-A990954134EE}">
      <dsp:nvSpPr>
        <dsp:cNvPr id="0" name=""/>
        <dsp:cNvSpPr/>
      </dsp:nvSpPr>
      <dsp:spPr>
        <a:xfrm>
          <a:off x="1737996" y="594286"/>
          <a:ext cx="1736935" cy="5055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Собеседование</a:t>
          </a:r>
          <a:endParaRPr lang="ru-RU" sz="1000" kern="1200" dirty="0"/>
        </a:p>
      </dsp:txBody>
      <dsp:txXfrm>
        <a:off x="1737996" y="594286"/>
        <a:ext cx="1736935" cy="505574"/>
      </dsp:txXfrm>
    </dsp:sp>
    <dsp:sp modelId="{DB1C39CB-54BF-41C1-AEA0-7A889929F277}">
      <dsp:nvSpPr>
        <dsp:cNvPr id="0" name=""/>
        <dsp:cNvSpPr/>
      </dsp:nvSpPr>
      <dsp:spPr>
        <a:xfrm>
          <a:off x="3474932" y="594286"/>
          <a:ext cx="1736935" cy="5055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Моделирование индивидуальных вариантов методической работы </a:t>
          </a:r>
          <a:endParaRPr lang="ru-RU" sz="1000" kern="1200" dirty="0"/>
        </a:p>
      </dsp:txBody>
      <dsp:txXfrm>
        <a:off x="3474932" y="594286"/>
        <a:ext cx="1736935" cy="505574"/>
      </dsp:txXfrm>
    </dsp:sp>
    <dsp:sp modelId="{C98FE9A1-8917-4E04-84F4-9F122330FC04}">
      <dsp:nvSpPr>
        <dsp:cNvPr id="0" name=""/>
        <dsp:cNvSpPr/>
      </dsp:nvSpPr>
      <dsp:spPr>
        <a:xfrm>
          <a:off x="5211867" y="594286"/>
          <a:ext cx="1736935" cy="5055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Психологическое сопровождение </a:t>
          </a:r>
          <a:endParaRPr lang="ru-RU" sz="1000" kern="1200" dirty="0"/>
        </a:p>
      </dsp:txBody>
      <dsp:txXfrm>
        <a:off x="5211867" y="594286"/>
        <a:ext cx="1736935" cy="505574"/>
      </dsp:txXfrm>
    </dsp:sp>
    <dsp:sp modelId="{28D3EA01-8EB5-4D68-BB63-B49F7087F2DB}">
      <dsp:nvSpPr>
        <dsp:cNvPr id="0" name=""/>
        <dsp:cNvSpPr/>
      </dsp:nvSpPr>
      <dsp:spPr>
        <a:xfrm>
          <a:off x="6948803" y="594286"/>
          <a:ext cx="1736935" cy="5055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Выбор темы по самообразованию</a:t>
          </a:r>
          <a:endParaRPr lang="ru-RU" sz="1000" kern="1200" dirty="0"/>
        </a:p>
      </dsp:txBody>
      <dsp:txXfrm>
        <a:off x="6948803" y="594286"/>
        <a:ext cx="1736935" cy="505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143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encrypted-tbn3.gstatic.com/images?q=tbn:ANd9GcQ-1UsfZGZy_rmY1I-Rs6UxHbyN-Ko7XfWV0wdsye8KoLdmkLLT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alfaday.net/uploads/posts/2013-02/1361491267_33.jpg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encrypted-tbn3.gstatic.com/images?q=tbn:ANd9GcR19oX9wb1qD_5TfaIgJrcUgE06wk3BZozaXNZS8S0xqLH3LYl-"/>
          <p:cNvSpPr>
            <a:spLocks noChangeAspect="1" noChangeArrowheads="1"/>
          </p:cNvSpPr>
          <p:nvPr/>
        </p:nvSpPr>
        <p:spPr bwMode="auto">
          <a:xfrm>
            <a:off x="155575" y="-1157288"/>
            <a:ext cx="2419350" cy="241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encrypted-tbn3.gstatic.com/images?q=tbn:ANd9GcQ6Z_R79kPSNP1kU21sbJrGgS0626tv0bRVL4bXSF1e_DRFP8Vj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://4pdaandroid.net/img/images/9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0" y="2500306"/>
            <a:ext cx="8572560" cy="3571900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ДОШКОЛЬНОЕ ОБРАЗОВАТЕЛЬНОЕ УЧРЕЖДЕНИЕ</a:t>
            </a:r>
            <a:br>
              <a:rPr lang="ru-RU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05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05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«ДЕТСКИЙ САД №94 КОМПЕНСИРУЮЩЕГО ВИДА»</a:t>
            </a:r>
            <a:b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428604"/>
            <a:ext cx="6926262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52400"/>
            <a:ext cx="9144000" cy="7143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encrypted-tbn3.gstatic.com/images?q=tbn:ANd9GcQ-1UsfZGZy_rmY1I-Rs6UxHbyN-Ko7XfWV0wdsye8KoLdmkLLT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alfaday.net/uploads/posts/2013-02/1361491267_33.jpg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encrypted-tbn3.gstatic.com/images?q=tbn:ANd9GcR19oX9wb1qD_5TfaIgJrcUgE06wk3BZozaXNZS8S0xqLH3LYl-"/>
          <p:cNvSpPr>
            <a:spLocks noChangeAspect="1" noChangeArrowheads="1"/>
          </p:cNvSpPr>
          <p:nvPr/>
        </p:nvSpPr>
        <p:spPr bwMode="auto">
          <a:xfrm>
            <a:off x="155575" y="-1157288"/>
            <a:ext cx="2419350" cy="241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encrypted-tbn3.gstatic.com/images?q=tbn:ANd9GcQ6Z_R79kPSNP1kU21sbJrGgS0626tv0bRVL4bXSF1e_DRFP8Vj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://4pdaandroid.net/img/images/9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Содержимое 10" descr="пед-ги слушают внимат.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990600"/>
            <a:ext cx="742105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52400"/>
            <a:ext cx="9144000" cy="7143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encrypted-tbn3.gstatic.com/images?q=tbn:ANd9GcQ-1UsfZGZy_rmY1I-Rs6UxHbyN-Ko7XfWV0wdsye8KoLdmkLLT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alfaday.net/uploads/posts/2013-02/1361491267_33.jpg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encrypted-tbn3.gstatic.com/images?q=tbn:ANd9GcR19oX9wb1qD_5TfaIgJrcUgE06wk3BZozaXNZS8S0xqLH3LYl-"/>
          <p:cNvSpPr>
            <a:spLocks noChangeAspect="1" noChangeArrowheads="1"/>
          </p:cNvSpPr>
          <p:nvPr/>
        </p:nvSpPr>
        <p:spPr bwMode="auto">
          <a:xfrm>
            <a:off x="155575" y="-1157288"/>
            <a:ext cx="2419350" cy="241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encrypted-tbn3.gstatic.com/images?q=tbn:ANd9GcQ6Z_R79kPSNP1kU21sbJrGgS0626tv0bRVL4bXSF1e_DRFP8Vj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://4pdaandroid.net/img/images/9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Содержимое 11" descr="Педсовет 2008-09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914400"/>
            <a:ext cx="6542617" cy="4906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52400"/>
            <a:ext cx="9144000" cy="7143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encrypted-tbn3.gstatic.com/images?q=tbn:ANd9GcQ-1UsfZGZy_rmY1I-Rs6UxHbyN-Ko7XfWV0wdsye8KoLdmkLLT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alfaday.net/uploads/posts/2013-02/1361491267_33.jpg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encrypted-tbn3.gstatic.com/images?q=tbn:ANd9GcR19oX9wb1qD_5TfaIgJrcUgE06wk3BZozaXNZS8S0xqLH3LYl-"/>
          <p:cNvSpPr>
            <a:spLocks noChangeAspect="1" noChangeArrowheads="1"/>
          </p:cNvSpPr>
          <p:nvPr/>
        </p:nvSpPr>
        <p:spPr bwMode="auto">
          <a:xfrm>
            <a:off x="155575" y="-1157288"/>
            <a:ext cx="2419350" cy="241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encrypted-tbn3.gstatic.com/images?q=tbn:ANd9GcQ6Z_R79kPSNP1kU21sbJrGgS0626tv0bRVL4bXSF1e_DRFP8Vj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://4pdaandroid.net/img/images/9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Содержимое 10" descr="IMG_69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838200"/>
            <a:ext cx="69088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52400"/>
            <a:ext cx="9144000" cy="7143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encrypted-tbn3.gstatic.com/images?q=tbn:ANd9GcQ-1UsfZGZy_rmY1I-Rs6UxHbyN-Ko7XfWV0wdsye8KoLdmkLLT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alfaday.net/uploads/posts/2013-02/1361491267_33.jpg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encrypted-tbn3.gstatic.com/images?q=tbn:ANd9GcR19oX9wb1qD_5TfaIgJrcUgE06wk3BZozaXNZS8S0xqLH3LYl-"/>
          <p:cNvSpPr>
            <a:spLocks noChangeAspect="1" noChangeArrowheads="1"/>
          </p:cNvSpPr>
          <p:nvPr/>
        </p:nvSpPr>
        <p:spPr bwMode="auto">
          <a:xfrm>
            <a:off x="155575" y="-1157288"/>
            <a:ext cx="2419350" cy="241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encrypted-tbn3.gstatic.com/images?q=tbn:ANd9GcQ6Z_R79kPSNP1kU21sbJrGgS0626tv0bRVL4bXSF1e_DRFP8Vj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://4pdaandroid.net/img/images/9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Содержимое 10" descr="DSC012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838200"/>
            <a:ext cx="6827309" cy="51204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52400"/>
            <a:ext cx="9144000" cy="7143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encrypted-tbn3.gstatic.com/images?q=tbn:ANd9GcQ-1UsfZGZy_rmY1I-Rs6UxHbyN-Ko7XfWV0wdsye8KoLdmkLLT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alfaday.net/uploads/posts/2013-02/1361491267_33.jpg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encrypted-tbn3.gstatic.com/images?q=tbn:ANd9GcR19oX9wb1qD_5TfaIgJrcUgE06wk3BZozaXNZS8S0xqLH3LYl-"/>
          <p:cNvSpPr>
            <a:spLocks noChangeAspect="1" noChangeArrowheads="1"/>
          </p:cNvSpPr>
          <p:nvPr/>
        </p:nvSpPr>
        <p:spPr bwMode="auto">
          <a:xfrm>
            <a:off x="155575" y="-1157288"/>
            <a:ext cx="2419350" cy="241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encrypted-tbn3.gstatic.com/images?q=tbn:ANd9GcQ6Z_R79kPSNP1kU21sbJrGgS0626tv0bRVL4bXSF1e_DRFP8Vj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://4pdaandroid.net/img/images/9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Содержимое 11" descr="IMG_68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9906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52400"/>
            <a:ext cx="9144000" cy="7143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encrypted-tbn3.gstatic.com/images?q=tbn:ANd9GcQ-1UsfZGZy_rmY1I-Rs6UxHbyN-Ko7XfWV0wdsye8KoLdmkLLT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alfaday.net/uploads/posts/2013-02/1361491267_33.jpg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encrypted-tbn3.gstatic.com/images?q=tbn:ANd9GcR19oX9wb1qD_5TfaIgJrcUgE06wk3BZozaXNZS8S0xqLH3LYl-"/>
          <p:cNvSpPr>
            <a:spLocks noChangeAspect="1" noChangeArrowheads="1"/>
          </p:cNvSpPr>
          <p:nvPr/>
        </p:nvSpPr>
        <p:spPr bwMode="auto">
          <a:xfrm>
            <a:off x="155575" y="-1157288"/>
            <a:ext cx="2419350" cy="241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encrypted-tbn3.gstatic.com/images?q=tbn:ANd9GcQ6Z_R79kPSNP1kU21sbJrGgS0626tv0bRVL4bXSF1e_DRFP8Vj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://4pdaandroid.net/img/images/9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Содержимое 12" descr="IMG_69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533400"/>
            <a:ext cx="6568017" cy="4926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52400"/>
            <a:ext cx="9144000" cy="7143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encrypted-tbn3.gstatic.com/images?q=tbn:ANd9GcQ-1UsfZGZy_rmY1I-Rs6UxHbyN-Ko7XfWV0wdsye8KoLdmkLLT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alfaday.net/uploads/posts/2013-02/1361491267_33.jpg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encrypted-tbn3.gstatic.com/images?q=tbn:ANd9GcR19oX9wb1qD_5TfaIgJrcUgE06wk3BZozaXNZS8S0xqLH3LYl-"/>
          <p:cNvSpPr>
            <a:spLocks noChangeAspect="1" noChangeArrowheads="1"/>
          </p:cNvSpPr>
          <p:nvPr/>
        </p:nvSpPr>
        <p:spPr bwMode="auto">
          <a:xfrm>
            <a:off x="155575" y="-1157288"/>
            <a:ext cx="2419350" cy="241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encrypted-tbn3.gstatic.com/images?q=tbn:ANd9GcQ6Z_R79kPSNP1kU21sbJrGgS0626tv0bRVL4bXSF1e_DRFP8Vj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://4pdaandroid.net/img/images/9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Содержимое 10" descr="IMG_69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457200"/>
            <a:ext cx="7050617" cy="5287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52400"/>
            <a:ext cx="9144000" cy="7143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encrypted-tbn3.gstatic.com/images?q=tbn:ANd9GcQ-1UsfZGZy_rmY1I-Rs6UxHbyN-Ko7XfWV0wdsye8KoLdmkLLT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alfaday.net/uploads/posts/2013-02/1361491267_33.jpg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encrypted-tbn3.gstatic.com/images?q=tbn:ANd9GcR19oX9wb1qD_5TfaIgJrcUgE06wk3BZozaXNZS8S0xqLH3LYl-"/>
          <p:cNvSpPr>
            <a:spLocks noChangeAspect="1" noChangeArrowheads="1"/>
          </p:cNvSpPr>
          <p:nvPr/>
        </p:nvSpPr>
        <p:spPr bwMode="auto">
          <a:xfrm>
            <a:off x="155575" y="-1157288"/>
            <a:ext cx="2419350" cy="241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encrypted-tbn3.gstatic.com/images?q=tbn:ANd9GcQ6Z_R79kPSNP1kU21sbJrGgS0626tv0bRVL4bXSF1e_DRFP8Vj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://4pdaandroid.net/img/images/9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Содержимое 3" descr="IMG_04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609600"/>
            <a:ext cx="7086600" cy="53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52400"/>
            <a:ext cx="9144000" cy="7143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encrypted-tbn3.gstatic.com/images?q=tbn:ANd9GcQ-1UsfZGZy_rmY1I-Rs6UxHbyN-Ko7XfWV0wdsye8KoLdmkLLT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alfaday.net/uploads/posts/2013-02/1361491267_33.jpg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encrypted-tbn3.gstatic.com/images?q=tbn:ANd9GcR19oX9wb1qD_5TfaIgJrcUgE06wk3BZozaXNZS8S0xqLH3LYl-"/>
          <p:cNvSpPr>
            <a:spLocks noChangeAspect="1" noChangeArrowheads="1"/>
          </p:cNvSpPr>
          <p:nvPr/>
        </p:nvSpPr>
        <p:spPr bwMode="auto">
          <a:xfrm>
            <a:off x="155575" y="-1157288"/>
            <a:ext cx="2419350" cy="241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encrypted-tbn3.gstatic.com/images?q=tbn:ANd9GcQ6Z_R79kPSNP1kU21sbJrGgS0626tv0bRVL4bXSF1e_DRFP8Vj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://4pdaandroid.net/img/images/9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Содержимое 5" descr="IMG_04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609600"/>
            <a:ext cx="6847417" cy="5135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52400"/>
            <a:ext cx="9144000" cy="7143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encrypted-tbn3.gstatic.com/images?q=tbn:ANd9GcQ-1UsfZGZy_rmY1I-Rs6UxHbyN-Ko7XfWV0wdsye8KoLdmkLLT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alfaday.net/uploads/posts/2013-02/1361491267_33.jpg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encrypted-tbn3.gstatic.com/images?q=tbn:ANd9GcR19oX9wb1qD_5TfaIgJrcUgE06wk3BZozaXNZS8S0xqLH3LYl-"/>
          <p:cNvSpPr>
            <a:spLocks noChangeAspect="1" noChangeArrowheads="1"/>
          </p:cNvSpPr>
          <p:nvPr/>
        </p:nvSpPr>
        <p:spPr bwMode="auto">
          <a:xfrm>
            <a:off x="155575" y="-1157288"/>
            <a:ext cx="2419350" cy="241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encrypted-tbn3.gstatic.com/images?q=tbn:ANd9GcQ6Z_R79kPSNP1kU21sbJrGgS0626tv0bRVL4bXSF1e_DRFP8Vj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://4pdaandroid.net/img/images/9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Содержимое 4" descr="IMG_04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685800"/>
            <a:ext cx="7050617" cy="5287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143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encrypted-tbn3.gstatic.com/images?q=tbn:ANd9GcQ-1UsfZGZy_rmY1I-Rs6UxHbyN-Ko7XfWV0wdsye8KoLdmkLLT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alfaday.net/uploads/posts/2013-02/1361491267_33.jpg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encrypted-tbn3.gstatic.com/images?q=tbn:ANd9GcR19oX9wb1qD_5TfaIgJrcUgE06wk3BZozaXNZS8S0xqLH3LYl-"/>
          <p:cNvSpPr>
            <a:spLocks noChangeAspect="1" noChangeArrowheads="1"/>
          </p:cNvSpPr>
          <p:nvPr/>
        </p:nvSpPr>
        <p:spPr bwMode="auto">
          <a:xfrm>
            <a:off x="155575" y="-1157288"/>
            <a:ext cx="2419350" cy="241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encrypted-tbn3.gstatic.com/images?q=tbn:ANd9GcQ6Z_R79kPSNP1kU21sbJrGgS0626tv0bRVL4bXSF1e_DRFP8Vj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://4pdaandroid.net/img/images/9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408838"/>
            <a:ext cx="8358246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ПРЕДСТАВЛЯЕТ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МОДЕЛЬ МЕТОДИЧЕСКОЙ РАБОТЫ ПО ПОВЫШЕНИЮ ПРОФЕССИОНАЛЬНОЙ КОМПЕТЕНТНОСТИ ПЕДАГОГИЧЕСКИХ КАДРОВ ДОУ В УСЛОВИЯХ ВВЕДЕНИЯ И РЕАЛИЗАЦИИ ФГОС ДО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52400"/>
            <a:ext cx="9144000" cy="7143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encrypted-tbn3.gstatic.com/images?q=tbn:ANd9GcQ-1UsfZGZy_rmY1I-Rs6UxHbyN-Ko7XfWV0wdsye8KoLdmkLLT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alfaday.net/uploads/posts/2013-02/1361491267_33.jpg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encrypted-tbn3.gstatic.com/images?q=tbn:ANd9GcR19oX9wb1qD_5TfaIgJrcUgE06wk3BZozaXNZS8S0xqLH3LYl-"/>
          <p:cNvSpPr>
            <a:spLocks noChangeAspect="1" noChangeArrowheads="1"/>
          </p:cNvSpPr>
          <p:nvPr/>
        </p:nvSpPr>
        <p:spPr bwMode="auto">
          <a:xfrm>
            <a:off x="155575" y="-1157288"/>
            <a:ext cx="2419350" cy="241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encrypted-tbn3.gstatic.com/images?q=tbn:ANd9GcQ6Z_R79kPSNP1kU21sbJrGgS0626tv0bRVL4bXSF1e_DRFP8Vj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://4pdaandroid.net/img/images/9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Содержимое 5" descr="IMG_29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762000"/>
            <a:ext cx="6949017" cy="5211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52400"/>
            <a:ext cx="9144000" cy="7143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encrypted-tbn3.gstatic.com/images?q=tbn:ANd9GcQ-1UsfZGZy_rmY1I-Rs6UxHbyN-Ko7XfWV0wdsye8KoLdmkLLT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alfaday.net/uploads/posts/2013-02/1361491267_33.jpg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encrypted-tbn3.gstatic.com/images?q=tbn:ANd9GcR19oX9wb1qD_5TfaIgJrcUgE06wk3BZozaXNZS8S0xqLH3LYl-"/>
          <p:cNvSpPr>
            <a:spLocks noChangeAspect="1" noChangeArrowheads="1"/>
          </p:cNvSpPr>
          <p:nvPr/>
        </p:nvSpPr>
        <p:spPr bwMode="auto">
          <a:xfrm>
            <a:off x="155575" y="-1157288"/>
            <a:ext cx="2419350" cy="241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encrypted-tbn3.gstatic.com/images?q=tbn:ANd9GcQ6Z_R79kPSNP1kU21sbJrGgS0626tv0bRVL4bXSF1e_DRFP8Vj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://4pdaandroid.net/img/images/9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Содержимое 4" descr="IMG_2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533400"/>
            <a:ext cx="6872817" cy="5154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52400"/>
            <a:ext cx="9144000" cy="7143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encrypted-tbn3.gstatic.com/images?q=tbn:ANd9GcQ-1UsfZGZy_rmY1I-Rs6UxHbyN-Ko7XfWV0wdsye8KoLdmkLLT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alfaday.net/uploads/posts/2013-02/1361491267_33.jpg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encrypted-tbn3.gstatic.com/images?q=tbn:ANd9GcR19oX9wb1qD_5TfaIgJrcUgE06wk3BZozaXNZS8S0xqLH3LYl-"/>
          <p:cNvSpPr>
            <a:spLocks noChangeAspect="1" noChangeArrowheads="1"/>
          </p:cNvSpPr>
          <p:nvPr/>
        </p:nvSpPr>
        <p:spPr bwMode="auto">
          <a:xfrm>
            <a:off x="155575" y="-1157288"/>
            <a:ext cx="2419350" cy="241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encrypted-tbn3.gstatic.com/images?q=tbn:ANd9GcQ6Z_R79kPSNP1kU21sbJrGgS0626tv0bRVL4bXSF1e_DRFP8Vj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://4pdaandroid.net/img/images/9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Содержимое 5" descr="IMG_33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990600"/>
            <a:ext cx="6339417" cy="4754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52400"/>
            <a:ext cx="9144000" cy="7143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encrypted-tbn3.gstatic.com/images?q=tbn:ANd9GcQ-1UsfZGZy_rmY1I-Rs6UxHbyN-Ko7XfWV0wdsye8KoLdmkLLT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alfaday.net/uploads/posts/2013-02/1361491267_33.jpg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encrypted-tbn3.gstatic.com/images?q=tbn:ANd9GcR19oX9wb1qD_5TfaIgJrcUgE06wk3BZozaXNZS8S0xqLH3LYl-"/>
          <p:cNvSpPr>
            <a:spLocks noChangeAspect="1" noChangeArrowheads="1"/>
          </p:cNvSpPr>
          <p:nvPr/>
        </p:nvSpPr>
        <p:spPr bwMode="auto">
          <a:xfrm>
            <a:off x="155575" y="-1157288"/>
            <a:ext cx="2419350" cy="241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encrypted-tbn3.gstatic.com/images?q=tbn:ANd9GcQ6Z_R79kPSNP1kU21sbJrGgS0626tv0bRVL4bXSF1e_DRFP8Vj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://4pdaandroid.net/img/images/9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Содержимое 11" descr="IMG_57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762000"/>
            <a:ext cx="7050617" cy="5287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52400"/>
            <a:ext cx="9144000" cy="7143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encrypted-tbn3.gstatic.com/images?q=tbn:ANd9GcQ-1UsfZGZy_rmY1I-Rs6UxHbyN-Ko7XfWV0wdsye8KoLdmkLLT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alfaday.net/uploads/posts/2013-02/1361491267_33.jpg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encrypted-tbn3.gstatic.com/images?q=tbn:ANd9GcR19oX9wb1qD_5TfaIgJrcUgE06wk3BZozaXNZS8S0xqLH3LYl-"/>
          <p:cNvSpPr>
            <a:spLocks noChangeAspect="1" noChangeArrowheads="1"/>
          </p:cNvSpPr>
          <p:nvPr/>
        </p:nvSpPr>
        <p:spPr bwMode="auto">
          <a:xfrm>
            <a:off x="155575" y="-1157288"/>
            <a:ext cx="2419350" cy="241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encrypted-tbn3.gstatic.com/images?q=tbn:ANd9GcQ6Z_R79kPSNP1kU21sbJrGgS0626tv0bRVL4bXSF1e_DRFP8Vj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://4pdaandroid.net/img/images/9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Содержимое 9" descr="IMG_49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838200"/>
            <a:ext cx="6979709" cy="52347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52400"/>
            <a:ext cx="9144000" cy="7143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encrypted-tbn3.gstatic.com/images?q=tbn:ANd9GcQ-1UsfZGZy_rmY1I-Rs6UxHbyN-Ko7XfWV0wdsye8KoLdmkLLT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alfaday.net/uploads/posts/2013-02/1361491267_33.jpg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encrypted-tbn3.gstatic.com/images?q=tbn:ANd9GcR19oX9wb1qD_5TfaIgJrcUgE06wk3BZozaXNZS8S0xqLH3LYl-"/>
          <p:cNvSpPr>
            <a:spLocks noChangeAspect="1" noChangeArrowheads="1"/>
          </p:cNvSpPr>
          <p:nvPr/>
        </p:nvSpPr>
        <p:spPr bwMode="auto">
          <a:xfrm>
            <a:off x="155575" y="-1157288"/>
            <a:ext cx="2419350" cy="241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encrypted-tbn3.gstatic.com/images?q=tbn:ANd9GcQ6Z_R79kPSNP1kU21sbJrGgS0626tv0bRVL4bXSF1e_DRFP8Vj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://4pdaandroid.net/img/images/9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Содержимое 10" descr="IMG_7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9144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52400"/>
            <a:ext cx="9144000" cy="7143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encrypted-tbn3.gstatic.com/images?q=tbn:ANd9GcQ-1UsfZGZy_rmY1I-Rs6UxHbyN-Ko7XfWV0wdsye8KoLdmkLLT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alfaday.net/uploads/posts/2013-02/1361491267_33.jpg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encrypted-tbn3.gstatic.com/images?q=tbn:ANd9GcR19oX9wb1qD_5TfaIgJrcUgE06wk3BZozaXNZS8S0xqLH3LYl-"/>
          <p:cNvSpPr>
            <a:spLocks noChangeAspect="1" noChangeArrowheads="1"/>
          </p:cNvSpPr>
          <p:nvPr/>
        </p:nvSpPr>
        <p:spPr bwMode="auto">
          <a:xfrm>
            <a:off x="155575" y="-1157288"/>
            <a:ext cx="2419350" cy="241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encrypted-tbn3.gstatic.com/images?q=tbn:ANd9GcQ6Z_R79kPSNP1kU21sbJrGgS0626tv0bRVL4bXSF1e_DRFP8Vj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://4pdaandroid.net/img/images/9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6862763" cy="53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Модель «Система самообразования педагогов ДОУ»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143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encrypted-tbn3.gstatic.com/images?q=tbn:ANd9GcQ-1UsfZGZy_rmY1I-Rs6UxHbyN-Ko7XfWV0wdsye8KoLdmkLLT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alfaday.net/uploads/posts/2013-02/1361491267_33.jpg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encrypted-tbn3.gstatic.com/images?q=tbn:ANd9GcR19oX9wb1qD_5TfaIgJrcUgE06wk3BZozaXNZS8S0xqLH3LYl-"/>
          <p:cNvSpPr>
            <a:spLocks noChangeAspect="1" noChangeArrowheads="1"/>
          </p:cNvSpPr>
          <p:nvPr/>
        </p:nvSpPr>
        <p:spPr bwMode="auto">
          <a:xfrm>
            <a:off x="155575" y="-1157288"/>
            <a:ext cx="2419350" cy="241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encrypted-tbn3.gstatic.com/images?q=tbn:ANd9GcQ6Z_R79kPSNP1kU21sbJrGgS0626tv0bRVL4bXSF1e_DRFP8Vj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://4pdaandroid.net/img/images/9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План отчета педагога по методической теме (самообразованию)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Autofit/>
          </a:bodyPr>
          <a:lstStyle/>
          <a:p>
            <a:pPr marL="971550" lvl="1" indent="-514350">
              <a:buFont typeface="+mj-lt"/>
              <a:buAutoNum type="arabicParenR"/>
            </a:pPr>
            <a:r>
              <a:rPr lang="ru-RU" sz="1600" b="1" dirty="0" smtClean="0"/>
              <a:t>Обоснование выбора. Почему была выбрана данная тема?</a:t>
            </a:r>
          </a:p>
          <a:p>
            <a:pPr marL="971550" lvl="1" indent="-514350">
              <a:buFont typeface="+mj-lt"/>
              <a:buAutoNum type="arabicParenR"/>
            </a:pPr>
            <a:r>
              <a:rPr lang="ru-RU" sz="1600" b="1" dirty="0" smtClean="0"/>
              <a:t>Какая предварительная работа проводилась перед тем, как начать самообразование?</a:t>
            </a:r>
          </a:p>
          <a:p>
            <a:pPr marL="971550" lvl="1" indent="-514350">
              <a:buFont typeface="+mj-lt"/>
              <a:buAutoNum type="arabicParenR"/>
            </a:pPr>
            <a:r>
              <a:rPr lang="ru-RU" sz="1600" b="1" dirty="0" smtClean="0"/>
              <a:t>Какие программы, методики, технологии изучены в процессе работы над методической темой? Кто авторы? Какой передовой педагогический опыт изучен? Какие методические рекомендации использованы?</a:t>
            </a:r>
          </a:p>
          <a:p>
            <a:pPr marL="971550" lvl="1" indent="-514350">
              <a:buFont typeface="+mj-lt"/>
              <a:buAutoNum type="arabicParenR"/>
            </a:pPr>
            <a:r>
              <a:rPr lang="ru-RU" sz="1600" b="1" dirty="0" smtClean="0"/>
              <a:t>Каким образом проводилось практическое применение теоретического материала? Какие формы работы, виды деятельности были использованы? (На занятиях, вне занятий, в совместной деятельности педагога с детьми, в свободной самостоятельной деятельности, в кружковой работе и пр.);</a:t>
            </a:r>
          </a:p>
          <a:p>
            <a:pPr marL="971550" lvl="1" indent="-514350">
              <a:buFont typeface="+mj-lt"/>
              <a:buAutoNum type="arabicParenR"/>
            </a:pPr>
            <a:r>
              <a:rPr lang="ru-RU" sz="1600" b="1" dirty="0" smtClean="0"/>
              <a:t>Какими пособиями пользовался педагог при работе по данной методической теме? Какие методические пособия (игры, нетрадиционное оборудование и пр.) разработаны самостоятельно?</a:t>
            </a:r>
          </a:p>
          <a:p>
            <a:pPr marL="971550" lvl="1" indent="-514350">
              <a:buFont typeface="+mj-lt"/>
              <a:buAutoNum type="arabicParenR"/>
            </a:pPr>
            <a:r>
              <a:rPr lang="ru-RU" sz="1600" b="1" dirty="0" smtClean="0"/>
              <a:t>Как отслеживается результат работы по теме? (Диагностика: таблицы, результаты работы, в %); </a:t>
            </a:r>
          </a:p>
          <a:p>
            <a:pPr marL="971550" lvl="1" indent="-514350">
              <a:buFont typeface="+mj-lt"/>
              <a:buAutoNum type="arabicParenR"/>
            </a:pPr>
            <a:r>
              <a:rPr lang="ru-RU" sz="1600" b="1" dirty="0" smtClean="0"/>
              <a:t>Выводы по теме. Есть ли положительный результат? (Приложить диаграммы);</a:t>
            </a:r>
          </a:p>
          <a:p>
            <a:pPr marL="971550" lvl="1" indent="-514350">
              <a:buFont typeface="+mj-lt"/>
              <a:buAutoNum type="arabicParenR"/>
            </a:pPr>
            <a:r>
              <a:rPr lang="ru-RU" sz="1600" b="1" dirty="0" smtClean="0"/>
              <a:t>Как работает выбранная тема под цель и задачи ДОО?</a:t>
            </a:r>
          </a:p>
          <a:p>
            <a:pPr marL="971550" lvl="1" indent="-514350">
              <a:buFont typeface="+mj-lt"/>
              <a:buAutoNum type="arabicParenR"/>
            </a:pPr>
            <a:r>
              <a:rPr lang="ru-RU" sz="1600" b="1" dirty="0" smtClean="0"/>
              <a:t>Проекция на будущее (предполагаемый результат). Что можно сделать еще, чтобы работа была более эффективной? Какие формы, методы работы применить?</a:t>
            </a:r>
          </a:p>
          <a:p>
            <a:pPr>
              <a:buNone/>
            </a:pPr>
            <a:r>
              <a:rPr lang="x-none" sz="1600" smtClean="0"/>
              <a:t>Лукина Л.И. Организационные аспекты работы с педагогическими кадрами ДОУ. – М.: ТЦ Сфера, 2010.</a:t>
            </a:r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52400"/>
            <a:ext cx="9144000" cy="7143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encrypted-tbn3.gstatic.com/images?q=tbn:ANd9GcQ-1UsfZGZy_rmY1I-Rs6UxHbyN-Ko7XfWV0wdsye8KoLdmkLLT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alfaday.net/uploads/posts/2013-02/1361491267_33.jpg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encrypted-tbn3.gstatic.com/images?q=tbn:ANd9GcR19oX9wb1qD_5TfaIgJrcUgE06wk3BZozaXNZS8S0xqLH3LYl-"/>
          <p:cNvSpPr>
            <a:spLocks noChangeAspect="1" noChangeArrowheads="1"/>
          </p:cNvSpPr>
          <p:nvPr/>
        </p:nvSpPr>
        <p:spPr bwMode="auto">
          <a:xfrm>
            <a:off x="155575" y="-1157288"/>
            <a:ext cx="2419350" cy="241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encrypted-tbn3.gstatic.com/images?q=tbn:ANd9GcQ6Z_R79kPSNP1kU21sbJrGgS0626tv0bRVL4bXSF1e_DRFP8Vj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://4pdaandroid.net/img/images/9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Алгоритм коллективного просмотра педагогической деятельности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Подготовка каждого открытого просмотра начинается с определения того аспекта деятельности педагога, который будет отражен в готовящемся мероприятии;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Готовое для просмотра мероприятие должно явно отражать изучаемую специфику, структуру;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Информируя педагогов о предстоящей организации коллективного просмотра, их оповещают о </a:t>
            </a:r>
            <a:r>
              <a:rPr lang="ru-RU" dirty="0" err="1" smtClean="0"/>
              <a:t>когнитивно-деятельностном</a:t>
            </a:r>
            <a:r>
              <a:rPr lang="ru-RU" dirty="0" smtClean="0"/>
              <a:t> контексте мероприятия, с тем чтобы они могли заранее уточнить либо восполнить пробелы в понимании его сути;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Непосредственно перед просмотром каждому педагогу дается индивидуальная установка на конкретную цель анализа, результат которого ему предстоит озвучить по итогам коллективного просмотра.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52400"/>
            <a:ext cx="9144000" cy="7143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encrypted-tbn3.gstatic.com/images?q=tbn:ANd9GcQ-1UsfZGZy_rmY1I-Rs6UxHbyN-Ko7XfWV0wdsye8KoLdmkLLT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alfaday.net/uploads/posts/2013-02/1361491267_33.jpg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encrypted-tbn3.gstatic.com/images?q=tbn:ANd9GcR19oX9wb1qD_5TfaIgJrcUgE06wk3BZozaXNZS8S0xqLH3LYl-"/>
          <p:cNvSpPr>
            <a:spLocks noChangeAspect="1" noChangeArrowheads="1"/>
          </p:cNvSpPr>
          <p:nvPr/>
        </p:nvSpPr>
        <p:spPr bwMode="auto">
          <a:xfrm>
            <a:off x="155575" y="-1157288"/>
            <a:ext cx="2419350" cy="241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encrypted-tbn3.gstatic.com/images?q=tbn:ANd9GcQ6Z_R79kPSNP1kU21sbJrGgS0626tv0bRVL4bXSF1e_DRFP8Vj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://4pdaandroid.net/img/images/9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Содержимое 12" descr="IMG_70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9906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143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encrypted-tbn3.gstatic.com/images?q=tbn:ANd9GcQ-1UsfZGZy_rmY1I-Rs6UxHbyN-Ko7XfWV0wdsye8KoLdmkLLT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alfaday.net/uploads/posts/2013-02/1361491267_33.jpg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encrypted-tbn3.gstatic.com/images?q=tbn:ANd9GcR19oX9wb1qD_5TfaIgJrcUgE06wk3BZozaXNZS8S0xqLH3LYl-"/>
          <p:cNvSpPr>
            <a:spLocks noChangeAspect="1" noChangeArrowheads="1"/>
          </p:cNvSpPr>
          <p:nvPr/>
        </p:nvSpPr>
        <p:spPr bwMode="auto">
          <a:xfrm>
            <a:off x="155575" y="-1157288"/>
            <a:ext cx="2419350" cy="241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encrypted-tbn3.gstatic.com/images?q=tbn:ANd9GcQ6Z_R79kPSNP1kU21sbJrGgS0626tv0bRVL4bXSF1e_DRFP8Vj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://4pdaandroid.net/img/images/9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1301390"/>
            <a:ext cx="8358246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Целью методической работы в условиях внедрения ФГОС </a:t>
            </a:r>
            <a:r>
              <a:rPr lang="ru-RU" sz="2800" dirty="0" smtClean="0"/>
              <a:t>является обеспечение профессиональной готовности педагогических работников к реализации ФГОС через создание системы непрерывного профессионального развития.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52400"/>
            <a:ext cx="9144000" cy="7143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encrypted-tbn3.gstatic.com/images?q=tbn:ANd9GcQ-1UsfZGZy_rmY1I-Rs6UxHbyN-Ko7XfWV0wdsye8KoLdmkLLT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alfaday.net/uploads/posts/2013-02/1361491267_33.jpg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encrypted-tbn3.gstatic.com/images?q=tbn:ANd9GcR19oX9wb1qD_5TfaIgJrcUgE06wk3BZozaXNZS8S0xqLH3LYl-"/>
          <p:cNvSpPr>
            <a:spLocks noChangeAspect="1" noChangeArrowheads="1"/>
          </p:cNvSpPr>
          <p:nvPr/>
        </p:nvSpPr>
        <p:spPr bwMode="auto">
          <a:xfrm>
            <a:off x="155575" y="-1157288"/>
            <a:ext cx="2419350" cy="241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encrypted-tbn3.gstatic.com/images?q=tbn:ANd9GcQ6Z_R79kPSNP1kU21sbJrGgS0626tv0bRVL4bXSF1e_DRFP8Vj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://4pdaandroid.net/img/images/9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Содержимое 9" descr="IMG_7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0668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143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encrypted-tbn3.gstatic.com/images?q=tbn:ANd9GcQ-1UsfZGZy_rmY1I-Rs6UxHbyN-Ko7XfWV0wdsye8KoLdmkLLT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alfaday.net/uploads/posts/2013-02/1361491267_33.jpg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encrypted-tbn3.gstatic.com/images?q=tbn:ANd9GcR19oX9wb1qD_5TfaIgJrcUgE06wk3BZozaXNZS8S0xqLH3LYl-"/>
          <p:cNvSpPr>
            <a:spLocks noChangeAspect="1" noChangeArrowheads="1"/>
          </p:cNvSpPr>
          <p:nvPr/>
        </p:nvSpPr>
        <p:spPr bwMode="auto">
          <a:xfrm>
            <a:off x="155575" y="-1157288"/>
            <a:ext cx="2419350" cy="241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encrypted-tbn3.gstatic.com/images?q=tbn:ANd9GcQ6Z_R79kPSNP1kU21sbJrGgS0626tv0bRVL4bXSF1e_DRFP8Vj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://4pdaandroid.net/img/images/9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Модель методической поддержки профессионального развития педагога – молодого специалиста на основе индивидуально-дифференцированного подхода </a:t>
            </a:r>
            <a:endParaRPr lang="ru-RU" sz="2800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152400" y="2133600"/>
          <a:ext cx="8686800" cy="444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52400"/>
            <a:ext cx="9144000" cy="7143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encrypted-tbn3.gstatic.com/images?q=tbn:ANd9GcQ-1UsfZGZy_rmY1I-Rs6UxHbyN-Ko7XfWV0wdsye8KoLdmkLLT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alfaday.net/uploads/posts/2013-02/1361491267_33.jpg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encrypted-tbn3.gstatic.com/images?q=tbn:ANd9GcR19oX9wb1qD_5TfaIgJrcUgE06wk3BZozaXNZS8S0xqLH3LYl-"/>
          <p:cNvSpPr>
            <a:spLocks noChangeAspect="1" noChangeArrowheads="1"/>
          </p:cNvSpPr>
          <p:nvPr/>
        </p:nvSpPr>
        <p:spPr bwMode="auto">
          <a:xfrm>
            <a:off x="155575" y="-1157288"/>
            <a:ext cx="2419350" cy="241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encrypted-tbn3.gstatic.com/images?q=tbn:ANd9GcQ6Z_R79kPSNP1kU21sbJrGgS0626tv0bRVL4bXSF1e_DRFP8Vj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://4pdaandroid.net/img/images/9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Результаты 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Растет количество педагогов, подтверждающих уровень своей компетентности через аттестацию на квалификационную категорию;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ДОУ принимает активное участие в конкурсах различного уровня;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100% прошли курсы повышения квалификации;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Повышение уровня развития профессиональной компетенции.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52400"/>
            <a:ext cx="9144000" cy="7143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encrypted-tbn3.gstatic.com/images?q=tbn:ANd9GcQ-1UsfZGZy_rmY1I-Rs6UxHbyN-Ko7XfWV0wdsye8KoLdmkLLT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alfaday.net/uploads/posts/2013-02/1361491267_33.jpg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encrypted-tbn3.gstatic.com/images?q=tbn:ANd9GcR19oX9wb1qD_5TfaIgJrcUgE06wk3BZozaXNZS8S0xqLH3LYl-"/>
          <p:cNvSpPr>
            <a:spLocks noChangeAspect="1" noChangeArrowheads="1"/>
          </p:cNvSpPr>
          <p:nvPr/>
        </p:nvSpPr>
        <p:spPr bwMode="auto">
          <a:xfrm>
            <a:off x="155575" y="-1157288"/>
            <a:ext cx="2419350" cy="241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encrypted-tbn3.gstatic.com/images?q=tbn:ANd9GcQ6Z_R79kPSNP1kU21sbJrGgS0626tv0bRVL4bXSF1e_DRFP8Vj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://4pdaandroid.net/img/images/9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Результаты </a:t>
            </a:r>
            <a:endParaRPr lang="ru-RU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85776"/>
            <a:ext cx="9144000" cy="7143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encrypted-tbn3.gstatic.com/images?q=tbn:ANd9GcQ-1UsfZGZy_rmY1I-Rs6UxHbyN-Ko7XfWV0wdsye8KoLdmkLLT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alfaday.net/uploads/posts/2013-02/1361491267_33.jpg"/>
          <p:cNvSpPr>
            <a:spLocks noChangeAspect="1" noChangeArrowheads="1"/>
          </p:cNvSpPr>
          <p:nvPr/>
        </p:nvSpPr>
        <p:spPr bwMode="auto">
          <a:xfrm>
            <a:off x="533400" y="-7620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encrypted-tbn3.gstatic.com/images?q=tbn:ANd9GcR19oX9wb1qD_5TfaIgJrcUgE06wk3BZozaXNZS8S0xqLH3LYl-"/>
          <p:cNvSpPr>
            <a:spLocks noChangeAspect="1" noChangeArrowheads="1"/>
          </p:cNvSpPr>
          <p:nvPr/>
        </p:nvSpPr>
        <p:spPr bwMode="auto">
          <a:xfrm>
            <a:off x="155575" y="-1157288"/>
            <a:ext cx="2419350" cy="241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encrypted-tbn3.gstatic.com/images?q=tbn:ANd9GcQ6Z_R79kPSNP1kU21sbJrGgS0626tv0bRVL4bXSF1e_DRFP8Vj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://4pdaandroid.net/img/images/9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66800" y="1828800"/>
            <a:ext cx="706475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 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143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encrypted-tbn3.gstatic.com/images?q=tbn:ANd9GcQ-1UsfZGZy_rmY1I-Rs6UxHbyN-Ko7XfWV0wdsye8KoLdmkLLT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alfaday.net/uploads/posts/2013-02/1361491267_33.jpg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encrypted-tbn3.gstatic.com/images?q=tbn:ANd9GcR19oX9wb1qD_5TfaIgJrcUgE06wk3BZozaXNZS8S0xqLH3LYl-"/>
          <p:cNvSpPr>
            <a:spLocks noChangeAspect="1" noChangeArrowheads="1"/>
          </p:cNvSpPr>
          <p:nvPr/>
        </p:nvSpPr>
        <p:spPr bwMode="auto">
          <a:xfrm>
            <a:off x="155575" y="-1157288"/>
            <a:ext cx="2419350" cy="241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encrypted-tbn3.gstatic.com/images?q=tbn:ANd9GcQ6Z_R79kPSNP1kU21sbJrGgS0626tv0bRVL4bXSF1e_DRFP8Vj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://4pdaandroid.net/img/images/9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1301390"/>
            <a:ext cx="835824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Высокий </a:t>
            </a:r>
            <a:r>
              <a:rPr lang="ru-RU" sz="2800" b="1" dirty="0" err="1" smtClean="0">
                <a:solidFill>
                  <a:srgbClr val="FF0000"/>
                </a:solidFill>
              </a:rPr>
              <a:t>уровень:</a:t>
            </a:r>
            <a:r>
              <a:rPr lang="ru-RU" sz="2800" dirty="0" err="1" smtClean="0"/>
              <a:t>для</a:t>
            </a:r>
            <a:r>
              <a:rPr lang="ru-RU" sz="2800" dirty="0" smtClean="0"/>
              <a:t> педагога характерны стремление к исследовательской деятельности, ярко выраженное чувство нового. Он стремится к творческому преобразованию опыта на основе актуальных потребностей. Доминирующими внутренними мотивами педагога становятся такие, как личностный профессиональный рост, возможность экспериментирования, творчество, самовыражение, стремление продемонстрировать свои способности, уровень собственных достижений, проявить инициативу.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143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encrypted-tbn3.gstatic.com/images?q=tbn:ANd9GcQ-1UsfZGZy_rmY1I-Rs6UxHbyN-Ko7XfWV0wdsye8KoLdmkLLT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alfaday.net/uploads/posts/2013-02/1361491267_33.jpg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encrypted-tbn3.gstatic.com/images?q=tbn:ANd9GcR19oX9wb1qD_5TfaIgJrcUgE06wk3BZozaXNZS8S0xqLH3LYl-"/>
          <p:cNvSpPr>
            <a:spLocks noChangeAspect="1" noChangeArrowheads="1"/>
          </p:cNvSpPr>
          <p:nvPr/>
        </p:nvSpPr>
        <p:spPr bwMode="auto">
          <a:xfrm>
            <a:off x="155575" y="-1157288"/>
            <a:ext cx="2419350" cy="241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encrypted-tbn3.gstatic.com/images?q=tbn:ANd9GcQ6Z_R79kPSNP1kU21sbJrGgS0626tv0bRVL4bXSF1e_DRFP8Vj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://4pdaandroid.net/img/images/9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1301390"/>
            <a:ext cx="835824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Средний </a:t>
            </a:r>
            <a:r>
              <a:rPr lang="ru-RU" sz="2800" b="1" dirty="0" err="1" smtClean="0">
                <a:solidFill>
                  <a:srgbClr val="FF0000"/>
                </a:solidFill>
              </a:rPr>
              <a:t>уровень:</a:t>
            </a:r>
            <a:r>
              <a:rPr lang="ru-RU" sz="2800" dirty="0" err="1" smtClean="0"/>
              <a:t>для</a:t>
            </a:r>
            <a:r>
              <a:rPr lang="ru-RU" sz="2800" dirty="0" smtClean="0"/>
              <a:t> педагога характерна позиция «я умею», выражающаяся в готовности к работе, владении учебным материалом и методиками, способность к объективному анализу теории и практики и обучения. Присуща потребность в признании и самоутверждении, однако, стремление к демонстрации своих достижений не проявляется в явной мере, он предпочитает участие в коллективных дискуссиях, реже становится инициатором личных выступлений.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143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encrypted-tbn3.gstatic.com/images?q=tbn:ANd9GcQ-1UsfZGZy_rmY1I-Rs6UxHbyN-Ko7XfWV0wdsye8KoLdmkLLT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alfaday.net/uploads/posts/2013-02/1361491267_33.jpg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encrypted-tbn3.gstatic.com/images?q=tbn:ANd9GcR19oX9wb1qD_5TfaIgJrcUgE06wk3BZozaXNZS8S0xqLH3LYl-"/>
          <p:cNvSpPr>
            <a:spLocks noChangeAspect="1" noChangeArrowheads="1"/>
          </p:cNvSpPr>
          <p:nvPr/>
        </p:nvSpPr>
        <p:spPr bwMode="auto">
          <a:xfrm>
            <a:off x="155575" y="-1157288"/>
            <a:ext cx="2419350" cy="241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encrypted-tbn3.gstatic.com/images?q=tbn:ANd9GcQ6Z_R79kPSNP1kU21sbJrGgS0626tv0bRVL4bXSF1e_DRFP8Vj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://4pdaandroid.net/img/images/9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1301390"/>
            <a:ext cx="835824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Низкий  уровень: </a:t>
            </a:r>
            <a:r>
              <a:rPr lang="ru-RU" sz="2800" dirty="0" smtClean="0"/>
              <a:t>для педагога характерны консерватизм, нежелание осваивать новшества, возможна неадекватная (часто заниженная) самооценка. Доминантой в данном случае служит потребность в принадлежности. Ему важно ощущать себя частью коллектива, группы, однако, он не стремится участвовать в выступлениях коллектива, может положительно оценивать активные формы работы с педагогами, однако, увереннее чувствует себя в коллективной работе, не требующей открытого проявления своего мнения перед аудиторией.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52400"/>
            <a:ext cx="9144000" cy="7143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encrypted-tbn3.gstatic.com/images?q=tbn:ANd9GcQ-1UsfZGZy_rmY1I-Rs6UxHbyN-Ko7XfWV0wdsye8KoLdmkLLT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alfaday.net/uploads/posts/2013-02/1361491267_33.jpg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encrypted-tbn3.gstatic.com/images?q=tbn:ANd9GcR19oX9wb1qD_5TfaIgJrcUgE06wk3BZozaXNZS8S0xqLH3LYl-"/>
          <p:cNvSpPr>
            <a:spLocks noChangeAspect="1" noChangeArrowheads="1"/>
          </p:cNvSpPr>
          <p:nvPr/>
        </p:nvSpPr>
        <p:spPr bwMode="auto">
          <a:xfrm>
            <a:off x="155575" y="-1157288"/>
            <a:ext cx="2419350" cy="241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encrypted-tbn3.gstatic.com/images?q=tbn:ANd9GcQ6Z_R79kPSNP1kU21sbJrGgS0626tv0bRVL4bXSF1e_DRFP8Vj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://4pdaandroid.net/img/images/9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408838"/>
            <a:ext cx="8358246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ПРОФЕССИОНАЛЬНАЯ КОМПЕТЕНТНОСТЬ ПЕДАГОГОВ В ДОУ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ИНТЕГРАЛЬНАЯ ХАРАКТЕРИСТИКА, ВКЛЮЧАЮЩАЯ КОГНИТИВНЫЙ, ДЕЯТЕЛЬНОСТНЫЙ И ПРОФЕССИОНАЛЬНО-ЛИЧНОСТНЫЙ КОМПОНЕНТЫ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609600"/>
            <a:ext cx="9144000" cy="7143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encrypted-tbn3.gstatic.com/images?q=tbn:ANd9GcQ-1UsfZGZy_rmY1I-Rs6UxHbyN-Ko7XfWV0wdsye8KoLdmkLLT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alfaday.net/uploads/posts/2013-02/1361491267_33.jpg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encrypted-tbn3.gstatic.com/images?q=tbn:ANd9GcR19oX9wb1qD_5TfaIgJrcUgE06wk3BZozaXNZS8S0xqLH3LYl-"/>
          <p:cNvSpPr>
            <a:spLocks noChangeAspect="1" noChangeArrowheads="1"/>
          </p:cNvSpPr>
          <p:nvPr/>
        </p:nvSpPr>
        <p:spPr bwMode="auto">
          <a:xfrm>
            <a:off x="155575" y="-1157288"/>
            <a:ext cx="2419350" cy="241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encrypted-tbn3.gstatic.com/images?q=tbn:ANd9GcQ6Z_R79kPSNP1kU21sbJrGgS0626tv0bRVL4bXSF1e_DRFP8Vj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://4pdaandroid.net/img/images/9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-228599"/>
            <a:ext cx="8358246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МОДЕЛЬ МЕТОДИЧЕСКОЙ РАБОТЫ ПО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ПОВЫШЕНИЮ ПРОФЕССИОНАЛЬНОЙ КОМПЕТЕНТНОСТИ ПЕДАГОГОВ ДОУ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52400" y="2057400"/>
          <a:ext cx="86868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609600"/>
            <a:ext cx="9144000" cy="7143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AutoShape 2" descr="https://encrypted-tbn3.gstatic.com/images?q=tbn:ANd9GcQ-1UsfZGZy_rmY1I-Rs6UxHbyN-Ko7XfWV0wdsye8KoLdmkLLT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alfaday.net/uploads/posts/2013-02/1361491267_33.jpg"/>
          <p:cNvSpPr>
            <a:spLocks noChangeAspect="1" noChangeArrowheads="1"/>
          </p:cNvSpPr>
          <p:nvPr/>
        </p:nvSpPr>
        <p:spPr bwMode="auto">
          <a:xfrm>
            <a:off x="155575" y="-1790700"/>
            <a:ext cx="4667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encrypted-tbn3.gstatic.com/images?q=tbn:ANd9GcR19oX9wb1qD_5TfaIgJrcUgE06wk3BZozaXNZS8S0xqLH3LYl-"/>
          <p:cNvSpPr>
            <a:spLocks noChangeAspect="1" noChangeArrowheads="1"/>
          </p:cNvSpPr>
          <p:nvPr/>
        </p:nvSpPr>
        <p:spPr bwMode="auto">
          <a:xfrm>
            <a:off x="155575" y="-1157288"/>
            <a:ext cx="2419350" cy="241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encrypted-tbn3.gstatic.com/images?q=tbn:ANd9GcQ6Z_R79kPSNP1kU21sbJrGgS0626tv0bRVL4bXSF1e_DRFP8Vj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://4pdaandroid.net/img/images/9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Содержимое 11" descr="IMG_7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762000"/>
            <a:ext cx="70104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789</Words>
  <Application>Microsoft Office PowerPoint</Application>
  <PresentationFormat>Экран (4:3)</PresentationFormat>
  <Paragraphs>75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Office Theme</vt:lpstr>
      <vt:lpstr>МУНИЦИПАЛЬНОЕ ДОШКОЛЬНОЕ ОБРАЗОВАТЕЛЬНОЕ УЧРЕЖДЕНИЕ   «ДЕТСКИЙ САД №94 КОМПЕНСИРУЮЩЕГО ВИДА»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Модель «Система самообразования педагогов ДОУ»</vt:lpstr>
      <vt:lpstr>План отчета педагога по методической теме (самообразованию)</vt:lpstr>
      <vt:lpstr>Алгоритм коллективного просмотра педагогической деятельности</vt:lpstr>
      <vt:lpstr>Слайд 29</vt:lpstr>
      <vt:lpstr>Слайд 30</vt:lpstr>
      <vt:lpstr>Модель методической поддержки профессионального развития педагога – молодого специалиста на основе индивидуально-дифференцированного подхода </vt:lpstr>
      <vt:lpstr>Результаты </vt:lpstr>
      <vt:lpstr>Результаты 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  «ДЕТСКИЙ САД №94 КОМПЕНСИРУЮЩЕГО ВИДА»   </dc:title>
  <cp:lastModifiedBy>Гарант</cp:lastModifiedBy>
  <cp:revision>54</cp:revision>
  <dcterms:modified xsi:type="dcterms:W3CDTF">2016-11-13T19:05:39Z</dcterms:modified>
</cp:coreProperties>
</file>