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252E37-7C64-460C-8698-5DD474CF2385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022202-E85D-4955-9D8D-FBE68128604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9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2E37-7C64-460C-8698-5DD474CF2385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2202-E85D-4955-9D8D-FBE68128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3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2E37-7C64-460C-8698-5DD474CF2385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2202-E85D-4955-9D8D-FBE68128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4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2E37-7C64-460C-8698-5DD474CF2385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2202-E85D-4955-9D8D-FBE68128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9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2E37-7C64-460C-8698-5DD474CF2385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2202-E85D-4955-9D8D-FBE68128604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5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2E37-7C64-460C-8698-5DD474CF2385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2202-E85D-4955-9D8D-FBE68128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9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2E37-7C64-460C-8698-5DD474CF2385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2202-E85D-4955-9D8D-FBE68128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7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2E37-7C64-460C-8698-5DD474CF2385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2202-E85D-4955-9D8D-FBE68128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0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2E37-7C64-460C-8698-5DD474CF2385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2202-E85D-4955-9D8D-FBE68128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2E37-7C64-460C-8698-5DD474CF2385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2202-E85D-4955-9D8D-FBE68128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8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2E37-7C64-460C-8698-5DD474CF2385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2202-E85D-4955-9D8D-FBE68128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7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0252E37-7C64-460C-8698-5DD474CF2385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C022202-E85D-4955-9D8D-FBE681286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7583" y="1122363"/>
            <a:ext cx="9968248" cy="2387600"/>
          </a:xfrm>
        </p:spPr>
        <p:txBody>
          <a:bodyPr/>
          <a:lstStyle/>
          <a:p>
            <a:r>
              <a:rPr lang="ru-RU" dirty="0" smtClean="0"/>
              <a:t>«В гости к маше и медведю»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Диагностическая группа №5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2179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865">
            <a:off x="6181862" y="711558"/>
            <a:ext cx="5155842" cy="38668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571">
            <a:off x="669701" y="804929"/>
            <a:ext cx="4906851" cy="36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12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1190">
            <a:off x="639650" y="746974"/>
            <a:ext cx="5297510" cy="39731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189">
            <a:off x="6194739" y="1833629"/>
            <a:ext cx="5308242" cy="39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44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00" y="708872"/>
            <a:ext cx="4627094" cy="34703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0075">
            <a:off x="528748" y="2588654"/>
            <a:ext cx="4779493" cy="35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1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0152" y="1216248"/>
            <a:ext cx="5811950" cy="4358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348" y="1159098"/>
            <a:ext cx="5964349" cy="44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5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898">
            <a:off x="5821249" y="641923"/>
            <a:ext cx="5645239" cy="4233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112">
            <a:off x="683295" y="2525868"/>
            <a:ext cx="4934040" cy="37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9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ferris dir="l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25</TotalTime>
  <Words>12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Corbel</vt:lpstr>
      <vt:lpstr>Базис</vt:lpstr>
      <vt:lpstr>«В гости к маше и медведю»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гости к маше и медведю»</dc:title>
  <dc:creator>Иван Михайлов</dc:creator>
  <cp:lastModifiedBy>Иван Михайлов</cp:lastModifiedBy>
  <cp:revision>3</cp:revision>
  <dcterms:created xsi:type="dcterms:W3CDTF">2014-01-14T16:02:06Z</dcterms:created>
  <dcterms:modified xsi:type="dcterms:W3CDTF">2014-01-14T16:27:30Z</dcterms:modified>
</cp:coreProperties>
</file>